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375" r:id="rId5"/>
    <p:sldId id="305" r:id="rId6"/>
    <p:sldId id="429" r:id="rId7"/>
    <p:sldId id="420" r:id="rId8"/>
    <p:sldId id="417" r:id="rId9"/>
    <p:sldId id="502" r:id="rId10"/>
    <p:sldId id="505" r:id="rId11"/>
    <p:sldId id="506" r:id="rId12"/>
    <p:sldId id="503" r:id="rId13"/>
    <p:sldId id="425" r:id="rId14"/>
    <p:sldId id="532" r:id="rId15"/>
    <p:sldId id="421" r:id="rId16"/>
    <p:sldId id="260" r:id="rId17"/>
    <p:sldId id="431" r:id="rId18"/>
    <p:sldId id="504" r:id="rId19"/>
    <p:sldId id="427" r:id="rId20"/>
    <p:sldId id="428" r:id="rId21"/>
    <p:sldId id="30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5B0"/>
    <a:srgbClr val="F2D87F"/>
    <a:srgbClr val="5684AF"/>
    <a:srgbClr val="5686B0"/>
    <a:srgbClr val="E6E6E6"/>
    <a:srgbClr val="568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3BBE76-2D08-494C-8D3F-C04CB975ADE3}" v="1193" dt="2023-05-25T20:10:38.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84" autoAdjust="0"/>
  </p:normalViewPr>
  <p:slideViewPr>
    <p:cSldViewPr snapToGrid="0">
      <p:cViewPr varScale="1">
        <p:scale>
          <a:sx n="58" d="100"/>
          <a:sy n="58" d="100"/>
        </p:scale>
        <p:origin x="964"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oyd" userId="df9b5d0d-d3b0-4e15-8f10-f05ac173f411" providerId="ADAL" clId="{836141D5-E1D3-40B6-A2A9-8FC3F2E5E2B4}"/>
    <pc:docChg chg="undo custSel addSld delSld modSld sldOrd">
      <pc:chgData name="Caroline Boyd" userId="df9b5d0d-d3b0-4e15-8f10-f05ac173f411" providerId="ADAL" clId="{836141D5-E1D3-40B6-A2A9-8FC3F2E5E2B4}" dt="2022-06-13T15:44:55.745" v="1592" actId="2696"/>
      <pc:docMkLst>
        <pc:docMk/>
      </pc:docMkLst>
      <pc:sldChg chg="del">
        <pc:chgData name="Caroline Boyd" userId="df9b5d0d-d3b0-4e15-8f10-f05ac173f411" providerId="ADAL" clId="{836141D5-E1D3-40B6-A2A9-8FC3F2E5E2B4}" dt="2022-06-03T13:51:34.217" v="2" actId="2696"/>
        <pc:sldMkLst>
          <pc:docMk/>
          <pc:sldMk cId="2167823465" sldId="273"/>
        </pc:sldMkLst>
      </pc:sldChg>
      <pc:sldChg chg="modSp mod">
        <pc:chgData name="Caroline Boyd" userId="df9b5d0d-d3b0-4e15-8f10-f05ac173f411" providerId="ADAL" clId="{836141D5-E1D3-40B6-A2A9-8FC3F2E5E2B4}" dt="2022-06-07T14:41:58.431" v="1303" actId="14100"/>
        <pc:sldMkLst>
          <pc:docMk/>
          <pc:sldMk cId="3480697386" sldId="303"/>
        </pc:sldMkLst>
        <pc:spChg chg="mod">
          <ac:chgData name="Caroline Boyd" userId="df9b5d0d-d3b0-4e15-8f10-f05ac173f411" providerId="ADAL" clId="{836141D5-E1D3-40B6-A2A9-8FC3F2E5E2B4}" dt="2022-06-07T14:41:58.431" v="1303" actId="14100"/>
          <ac:spMkLst>
            <pc:docMk/>
            <pc:sldMk cId="3480697386" sldId="303"/>
            <ac:spMk id="2" creationId="{5F4F5ECE-2D45-764D-A434-EA4997A38F9E}"/>
          </ac:spMkLst>
        </pc:spChg>
      </pc:sldChg>
      <pc:sldChg chg="del">
        <pc:chgData name="Caroline Boyd" userId="df9b5d0d-d3b0-4e15-8f10-f05ac173f411" providerId="ADAL" clId="{836141D5-E1D3-40B6-A2A9-8FC3F2E5E2B4}" dt="2022-06-03T13:51:20.404" v="0" actId="2696"/>
        <pc:sldMkLst>
          <pc:docMk/>
          <pc:sldMk cId="4234444085" sldId="409"/>
        </pc:sldMkLst>
      </pc:sldChg>
      <pc:sldChg chg="del">
        <pc:chgData name="Caroline Boyd" userId="df9b5d0d-d3b0-4e15-8f10-f05ac173f411" providerId="ADAL" clId="{836141D5-E1D3-40B6-A2A9-8FC3F2E5E2B4}" dt="2022-06-03T13:51:28.374" v="1" actId="2696"/>
        <pc:sldMkLst>
          <pc:docMk/>
          <pc:sldMk cId="94643883" sldId="410"/>
        </pc:sldMkLst>
      </pc:sldChg>
      <pc:sldChg chg="del">
        <pc:chgData name="Caroline Boyd" userId="df9b5d0d-d3b0-4e15-8f10-f05ac173f411" providerId="ADAL" clId="{836141D5-E1D3-40B6-A2A9-8FC3F2E5E2B4}" dt="2022-06-03T13:52:04.799" v="7" actId="2696"/>
        <pc:sldMkLst>
          <pc:docMk/>
          <pc:sldMk cId="257320384" sldId="411"/>
        </pc:sldMkLst>
      </pc:sldChg>
      <pc:sldChg chg="del">
        <pc:chgData name="Caroline Boyd" userId="df9b5d0d-d3b0-4e15-8f10-f05ac173f411" providerId="ADAL" clId="{836141D5-E1D3-40B6-A2A9-8FC3F2E5E2B4}" dt="2022-06-03T13:51:42.528" v="3" actId="2696"/>
        <pc:sldMkLst>
          <pc:docMk/>
          <pc:sldMk cId="3368579099" sldId="412"/>
        </pc:sldMkLst>
      </pc:sldChg>
      <pc:sldChg chg="del">
        <pc:chgData name="Caroline Boyd" userId="df9b5d0d-d3b0-4e15-8f10-f05ac173f411" providerId="ADAL" clId="{836141D5-E1D3-40B6-A2A9-8FC3F2E5E2B4}" dt="2022-06-03T13:51:54.700" v="5" actId="2696"/>
        <pc:sldMkLst>
          <pc:docMk/>
          <pc:sldMk cId="3488162906" sldId="413"/>
        </pc:sldMkLst>
      </pc:sldChg>
      <pc:sldChg chg="del">
        <pc:chgData name="Caroline Boyd" userId="df9b5d0d-d3b0-4e15-8f10-f05ac173f411" providerId="ADAL" clId="{836141D5-E1D3-40B6-A2A9-8FC3F2E5E2B4}" dt="2022-06-03T13:51:48.370" v="4" actId="2696"/>
        <pc:sldMkLst>
          <pc:docMk/>
          <pc:sldMk cId="3605546125" sldId="414"/>
        </pc:sldMkLst>
      </pc:sldChg>
      <pc:sldChg chg="del">
        <pc:chgData name="Caroline Boyd" userId="df9b5d0d-d3b0-4e15-8f10-f05ac173f411" providerId="ADAL" clId="{836141D5-E1D3-40B6-A2A9-8FC3F2E5E2B4}" dt="2022-06-03T13:52:11.839" v="8" actId="2696"/>
        <pc:sldMkLst>
          <pc:docMk/>
          <pc:sldMk cId="4115470489" sldId="415"/>
        </pc:sldMkLst>
      </pc:sldChg>
      <pc:sldChg chg="addSp delSp modSp mod">
        <pc:chgData name="Caroline Boyd" userId="df9b5d0d-d3b0-4e15-8f10-f05ac173f411" providerId="ADAL" clId="{836141D5-E1D3-40B6-A2A9-8FC3F2E5E2B4}" dt="2022-06-03T15:37:44.740" v="54" actId="113"/>
        <pc:sldMkLst>
          <pc:docMk/>
          <pc:sldMk cId="2798569620" sldId="416"/>
        </pc:sldMkLst>
        <pc:spChg chg="del">
          <ac:chgData name="Caroline Boyd" userId="df9b5d0d-d3b0-4e15-8f10-f05ac173f411" providerId="ADAL" clId="{836141D5-E1D3-40B6-A2A9-8FC3F2E5E2B4}" dt="2022-06-03T15:29:29.422" v="46" actId="478"/>
          <ac:spMkLst>
            <pc:docMk/>
            <pc:sldMk cId="2798569620" sldId="416"/>
            <ac:spMk id="3" creationId="{65315FCB-0039-EF4F-AFE0-33905D91929E}"/>
          </ac:spMkLst>
        </pc:spChg>
        <pc:spChg chg="add del mod">
          <ac:chgData name="Caroline Boyd" userId="df9b5d0d-d3b0-4e15-8f10-f05ac173f411" providerId="ADAL" clId="{836141D5-E1D3-40B6-A2A9-8FC3F2E5E2B4}" dt="2022-06-03T15:29:38.790" v="47" actId="478"/>
          <ac:spMkLst>
            <pc:docMk/>
            <pc:sldMk cId="2798569620" sldId="416"/>
            <ac:spMk id="4" creationId="{8CDA7278-86EC-4EE9-A0E0-1DDECC838EC6}"/>
          </ac:spMkLst>
        </pc:spChg>
        <pc:spChg chg="mod">
          <ac:chgData name="Caroline Boyd" userId="df9b5d0d-d3b0-4e15-8f10-f05ac173f411" providerId="ADAL" clId="{836141D5-E1D3-40B6-A2A9-8FC3F2E5E2B4}" dt="2022-06-03T15:30:27.927" v="53" actId="14100"/>
          <ac:spMkLst>
            <pc:docMk/>
            <pc:sldMk cId="2798569620" sldId="416"/>
            <ac:spMk id="5" creationId="{D3B7EE1B-FE38-4AC4-AD60-2D195923D1F1}"/>
          </ac:spMkLst>
        </pc:spChg>
        <pc:spChg chg="mod">
          <ac:chgData name="Caroline Boyd" userId="df9b5d0d-d3b0-4e15-8f10-f05ac173f411" providerId="ADAL" clId="{836141D5-E1D3-40B6-A2A9-8FC3F2E5E2B4}" dt="2022-06-03T15:37:44.740" v="54" actId="113"/>
          <ac:spMkLst>
            <pc:docMk/>
            <pc:sldMk cId="2798569620" sldId="416"/>
            <ac:spMk id="6" creationId="{FF9358D1-8FAC-40FC-9533-27CC6D9BEA9C}"/>
          </ac:spMkLst>
        </pc:spChg>
        <pc:spChg chg="del mod">
          <ac:chgData name="Caroline Boyd" userId="df9b5d0d-d3b0-4e15-8f10-f05ac173f411" providerId="ADAL" clId="{836141D5-E1D3-40B6-A2A9-8FC3F2E5E2B4}" dt="2022-06-03T15:29:23.332" v="45" actId="478"/>
          <ac:spMkLst>
            <pc:docMk/>
            <pc:sldMk cId="2798569620" sldId="416"/>
            <ac:spMk id="17" creationId="{F0150DF7-4A8B-444C-8CA1-24A9B9191B80}"/>
          </ac:spMkLst>
        </pc:spChg>
      </pc:sldChg>
      <pc:sldChg chg="del">
        <pc:chgData name="Caroline Boyd" userId="df9b5d0d-d3b0-4e15-8f10-f05ac173f411" providerId="ADAL" clId="{836141D5-E1D3-40B6-A2A9-8FC3F2E5E2B4}" dt="2022-06-03T13:51:59.320" v="6" actId="2696"/>
        <pc:sldMkLst>
          <pc:docMk/>
          <pc:sldMk cId="2637578301" sldId="418"/>
        </pc:sldMkLst>
      </pc:sldChg>
      <pc:sldChg chg="del">
        <pc:chgData name="Caroline Boyd" userId="df9b5d0d-d3b0-4e15-8f10-f05ac173f411" providerId="ADAL" clId="{836141D5-E1D3-40B6-A2A9-8FC3F2E5E2B4}" dt="2022-06-03T15:29:02.884" v="43" actId="2696"/>
        <pc:sldMkLst>
          <pc:docMk/>
          <pc:sldMk cId="1718666493" sldId="419"/>
        </pc:sldMkLst>
      </pc:sldChg>
      <pc:sldChg chg="modSp mod">
        <pc:chgData name="Caroline Boyd" userId="df9b5d0d-d3b0-4e15-8f10-f05ac173f411" providerId="ADAL" clId="{836141D5-E1D3-40B6-A2A9-8FC3F2E5E2B4}" dt="2022-06-03T15:38:50.245" v="58" actId="27636"/>
        <pc:sldMkLst>
          <pc:docMk/>
          <pc:sldMk cId="1053944339" sldId="420"/>
        </pc:sldMkLst>
        <pc:spChg chg="mod">
          <ac:chgData name="Caroline Boyd" userId="df9b5d0d-d3b0-4e15-8f10-f05ac173f411" providerId="ADAL" clId="{836141D5-E1D3-40B6-A2A9-8FC3F2E5E2B4}" dt="2022-06-03T15:38:50.245" v="58" actId="27636"/>
          <ac:spMkLst>
            <pc:docMk/>
            <pc:sldMk cId="1053944339" sldId="420"/>
            <ac:spMk id="7" creationId="{67DBEEE1-3E09-482F-AEB3-BA752ADDD0FE}"/>
          </ac:spMkLst>
        </pc:spChg>
      </pc:sldChg>
      <pc:sldChg chg="addSp modSp mod setBg setFolMasterObjs setClrOvrMap">
        <pc:chgData name="Caroline Boyd" userId="df9b5d0d-d3b0-4e15-8f10-f05ac173f411" providerId="ADAL" clId="{836141D5-E1D3-40B6-A2A9-8FC3F2E5E2B4}" dt="2022-06-03T15:49:48.160" v="73" actId="26606"/>
        <pc:sldMkLst>
          <pc:docMk/>
          <pc:sldMk cId="4057206899" sldId="421"/>
        </pc:sldMkLst>
        <pc:spChg chg="mod">
          <ac:chgData name="Caroline Boyd" userId="df9b5d0d-d3b0-4e15-8f10-f05ac173f411" providerId="ADAL" clId="{836141D5-E1D3-40B6-A2A9-8FC3F2E5E2B4}" dt="2022-06-03T15:49:48.160" v="73" actId="26606"/>
          <ac:spMkLst>
            <pc:docMk/>
            <pc:sldMk cId="4057206899" sldId="421"/>
            <ac:spMk id="2" creationId="{5FCD2277-421F-4CF9-9D07-0A4CB6389F04}"/>
          </ac:spMkLst>
        </pc:spChg>
        <pc:spChg chg="mod">
          <ac:chgData name="Caroline Boyd" userId="df9b5d0d-d3b0-4e15-8f10-f05ac173f411" providerId="ADAL" clId="{836141D5-E1D3-40B6-A2A9-8FC3F2E5E2B4}" dt="2022-06-03T15:49:48.160" v="73" actId="26606"/>
          <ac:spMkLst>
            <pc:docMk/>
            <pc:sldMk cId="4057206899" sldId="421"/>
            <ac:spMk id="3" creationId="{BFFD659C-0254-4106-8A78-21F5E3D47B3E}"/>
          </ac:spMkLst>
        </pc:spChg>
        <pc:spChg chg="add">
          <ac:chgData name="Caroline Boyd" userId="df9b5d0d-d3b0-4e15-8f10-f05ac173f411" providerId="ADAL" clId="{836141D5-E1D3-40B6-A2A9-8FC3F2E5E2B4}" dt="2022-06-03T15:49:48.160" v="73" actId="26606"/>
          <ac:spMkLst>
            <pc:docMk/>
            <pc:sldMk cId="4057206899" sldId="421"/>
            <ac:spMk id="12" creationId="{C7FA33FF-088D-4F16-95A2-2C64D353DEA8}"/>
          </ac:spMkLst>
        </pc:spChg>
        <pc:spChg chg="add">
          <ac:chgData name="Caroline Boyd" userId="df9b5d0d-d3b0-4e15-8f10-f05ac173f411" providerId="ADAL" clId="{836141D5-E1D3-40B6-A2A9-8FC3F2E5E2B4}" dt="2022-06-03T15:49:48.160" v="73" actId="26606"/>
          <ac:spMkLst>
            <pc:docMk/>
            <pc:sldMk cId="4057206899" sldId="421"/>
            <ac:spMk id="14" creationId="{A376EFB1-01CF-419F-ABF1-2AF02BBFCBD1}"/>
          </ac:spMkLst>
        </pc:spChg>
        <pc:spChg chg="add">
          <ac:chgData name="Caroline Boyd" userId="df9b5d0d-d3b0-4e15-8f10-f05ac173f411" providerId="ADAL" clId="{836141D5-E1D3-40B6-A2A9-8FC3F2E5E2B4}" dt="2022-06-03T15:49:48.160" v="73" actId="26606"/>
          <ac:spMkLst>
            <pc:docMk/>
            <pc:sldMk cId="4057206899" sldId="421"/>
            <ac:spMk id="16" creationId="{FF9DEA15-78BD-4750-AA18-B9F28A6D5AB8}"/>
          </ac:spMkLst>
        </pc:spChg>
        <pc:picChg chg="add mod ord">
          <ac:chgData name="Caroline Boyd" userId="df9b5d0d-d3b0-4e15-8f10-f05ac173f411" providerId="ADAL" clId="{836141D5-E1D3-40B6-A2A9-8FC3F2E5E2B4}" dt="2022-06-03T15:49:48.160" v="73" actId="26606"/>
          <ac:picMkLst>
            <pc:docMk/>
            <pc:sldMk cId="4057206899" sldId="421"/>
            <ac:picMk id="5" creationId="{9AA50CA9-C24A-4837-8065-D2C611979949}"/>
          </ac:picMkLst>
        </pc:picChg>
        <pc:picChg chg="add mod">
          <ac:chgData name="Caroline Boyd" userId="df9b5d0d-d3b0-4e15-8f10-f05ac173f411" providerId="ADAL" clId="{836141D5-E1D3-40B6-A2A9-8FC3F2E5E2B4}" dt="2022-06-03T15:49:48.160" v="73" actId="26606"/>
          <ac:picMkLst>
            <pc:docMk/>
            <pc:sldMk cId="4057206899" sldId="421"/>
            <ac:picMk id="7" creationId="{96C983A5-92BE-44A5-997C-57CEAE9F0B0C}"/>
          </ac:picMkLst>
        </pc:picChg>
      </pc:sldChg>
      <pc:sldChg chg="del">
        <pc:chgData name="Caroline Boyd" userId="df9b5d0d-d3b0-4e15-8f10-f05ac173f411" providerId="ADAL" clId="{836141D5-E1D3-40B6-A2A9-8FC3F2E5E2B4}" dt="2022-06-03T21:55:46.038" v="495" actId="2696"/>
        <pc:sldMkLst>
          <pc:docMk/>
          <pc:sldMk cId="1669509882" sldId="422"/>
        </pc:sldMkLst>
      </pc:sldChg>
      <pc:sldChg chg="modSp del mod">
        <pc:chgData name="Caroline Boyd" userId="df9b5d0d-d3b0-4e15-8f10-f05ac173f411" providerId="ADAL" clId="{836141D5-E1D3-40B6-A2A9-8FC3F2E5E2B4}" dt="2022-06-13T15:44:45.313" v="1591" actId="2696"/>
        <pc:sldMkLst>
          <pc:docMk/>
          <pc:sldMk cId="3438946602" sldId="423"/>
        </pc:sldMkLst>
        <pc:spChg chg="mod">
          <ac:chgData name="Caroline Boyd" userId="df9b5d0d-d3b0-4e15-8f10-f05ac173f411" providerId="ADAL" clId="{836141D5-E1D3-40B6-A2A9-8FC3F2E5E2B4}" dt="2022-06-07T14:14:43.843" v="1147" actId="21"/>
          <ac:spMkLst>
            <pc:docMk/>
            <pc:sldMk cId="3438946602" sldId="423"/>
            <ac:spMk id="3" creationId="{D94655C6-8584-4374-81AA-08BD5F1106CD}"/>
          </ac:spMkLst>
        </pc:spChg>
      </pc:sldChg>
      <pc:sldChg chg="modSp del mod">
        <pc:chgData name="Caroline Boyd" userId="df9b5d0d-d3b0-4e15-8f10-f05ac173f411" providerId="ADAL" clId="{836141D5-E1D3-40B6-A2A9-8FC3F2E5E2B4}" dt="2022-06-13T15:44:55.745" v="1592" actId="2696"/>
        <pc:sldMkLst>
          <pc:docMk/>
          <pc:sldMk cId="618419979" sldId="424"/>
        </pc:sldMkLst>
        <pc:spChg chg="mod">
          <ac:chgData name="Caroline Boyd" userId="df9b5d0d-d3b0-4e15-8f10-f05ac173f411" providerId="ADAL" clId="{836141D5-E1D3-40B6-A2A9-8FC3F2E5E2B4}" dt="2022-06-03T21:53:25.642" v="484"/>
          <ac:spMkLst>
            <pc:docMk/>
            <pc:sldMk cId="618419979" sldId="424"/>
            <ac:spMk id="2" creationId="{4C442BA2-7D2C-4FD9-9DCB-E6F86CD1192D}"/>
          </ac:spMkLst>
        </pc:spChg>
        <pc:spChg chg="mod">
          <ac:chgData name="Caroline Boyd" userId="df9b5d0d-d3b0-4e15-8f10-f05ac173f411" providerId="ADAL" clId="{836141D5-E1D3-40B6-A2A9-8FC3F2E5E2B4}" dt="2022-06-07T14:40:58.608" v="1278" actId="20577"/>
          <ac:spMkLst>
            <pc:docMk/>
            <pc:sldMk cId="618419979" sldId="424"/>
            <ac:spMk id="3" creationId="{C5931B94-C337-40C2-8EEC-4393D37095C0}"/>
          </ac:spMkLst>
        </pc:spChg>
      </pc:sldChg>
      <pc:sldChg chg="modSp new mod ord">
        <pc:chgData name="Caroline Boyd" userId="df9b5d0d-d3b0-4e15-8f10-f05ac173f411" providerId="ADAL" clId="{836141D5-E1D3-40B6-A2A9-8FC3F2E5E2B4}" dt="2022-06-03T15:37:55.403" v="56"/>
        <pc:sldMkLst>
          <pc:docMk/>
          <pc:sldMk cId="199374108" sldId="426"/>
        </pc:sldMkLst>
        <pc:spChg chg="mod">
          <ac:chgData name="Caroline Boyd" userId="df9b5d0d-d3b0-4e15-8f10-f05ac173f411" providerId="ADAL" clId="{836141D5-E1D3-40B6-A2A9-8FC3F2E5E2B4}" dt="2022-06-03T15:24:10.357" v="14" actId="14100"/>
          <ac:spMkLst>
            <pc:docMk/>
            <pc:sldMk cId="199374108" sldId="426"/>
            <ac:spMk id="2" creationId="{2FED85AD-2D2F-4762-9ABE-E18E92C39077}"/>
          </ac:spMkLst>
        </pc:spChg>
        <pc:spChg chg="mod">
          <ac:chgData name="Caroline Boyd" userId="df9b5d0d-d3b0-4e15-8f10-f05ac173f411" providerId="ADAL" clId="{836141D5-E1D3-40B6-A2A9-8FC3F2E5E2B4}" dt="2022-06-03T15:28:35.548" v="42" actId="14100"/>
          <ac:spMkLst>
            <pc:docMk/>
            <pc:sldMk cId="199374108" sldId="426"/>
            <ac:spMk id="3" creationId="{FA9E2037-CEF6-4D70-908E-FC7E24F25910}"/>
          </ac:spMkLst>
        </pc:spChg>
      </pc:sldChg>
      <pc:sldChg chg="new del">
        <pc:chgData name="Caroline Boyd" userId="df9b5d0d-d3b0-4e15-8f10-f05ac173f411" providerId="ADAL" clId="{836141D5-E1D3-40B6-A2A9-8FC3F2E5E2B4}" dt="2022-06-03T15:23:15.111" v="10" actId="680"/>
        <pc:sldMkLst>
          <pc:docMk/>
          <pc:sldMk cId="713097695" sldId="426"/>
        </pc:sldMkLst>
      </pc:sldChg>
      <pc:sldChg chg="addSp delSp modSp new mod modClrScheme modAnim chgLayout">
        <pc:chgData name="Caroline Boyd" userId="df9b5d0d-d3b0-4e15-8f10-f05ac173f411" providerId="ADAL" clId="{836141D5-E1D3-40B6-A2A9-8FC3F2E5E2B4}" dt="2022-06-13T15:36:23.189" v="1469" actId="20577"/>
        <pc:sldMkLst>
          <pc:docMk/>
          <pc:sldMk cId="400687811" sldId="427"/>
        </pc:sldMkLst>
        <pc:spChg chg="mod ord">
          <ac:chgData name="Caroline Boyd" userId="df9b5d0d-d3b0-4e15-8f10-f05ac173f411" providerId="ADAL" clId="{836141D5-E1D3-40B6-A2A9-8FC3F2E5E2B4}" dt="2022-06-13T15:36:23.189" v="1469" actId="20577"/>
          <ac:spMkLst>
            <pc:docMk/>
            <pc:sldMk cId="400687811" sldId="427"/>
            <ac:spMk id="2" creationId="{6DFE6AA8-054E-41EC-B2CA-59181EE5D0B4}"/>
          </ac:spMkLst>
        </pc:spChg>
        <pc:spChg chg="del">
          <ac:chgData name="Caroline Boyd" userId="df9b5d0d-d3b0-4e15-8f10-f05ac173f411" providerId="ADAL" clId="{836141D5-E1D3-40B6-A2A9-8FC3F2E5E2B4}" dt="2022-06-13T15:04:06.186" v="1306" actId="700"/>
          <ac:spMkLst>
            <pc:docMk/>
            <pc:sldMk cId="400687811" sldId="427"/>
            <ac:spMk id="3" creationId="{8528BE0B-983F-41CD-9D12-F1687409123F}"/>
          </ac:spMkLst>
        </pc:spChg>
        <pc:spChg chg="add mod">
          <ac:chgData name="Caroline Boyd" userId="df9b5d0d-d3b0-4e15-8f10-f05ac173f411" providerId="ADAL" clId="{836141D5-E1D3-40B6-A2A9-8FC3F2E5E2B4}" dt="2022-06-13T15:28:14.899" v="1416" actId="255"/>
          <ac:spMkLst>
            <pc:docMk/>
            <pc:sldMk cId="400687811" sldId="427"/>
            <ac:spMk id="4" creationId="{2E5C0969-6B2B-4389-A524-451A6AF64DA8}"/>
          </ac:spMkLst>
        </pc:spChg>
        <pc:spChg chg="add del mod">
          <ac:chgData name="Caroline Boyd" userId="df9b5d0d-d3b0-4e15-8f10-f05ac173f411" providerId="ADAL" clId="{836141D5-E1D3-40B6-A2A9-8FC3F2E5E2B4}" dt="2022-06-13T15:05:52.072" v="1321"/>
          <ac:spMkLst>
            <pc:docMk/>
            <pc:sldMk cId="400687811" sldId="427"/>
            <ac:spMk id="5" creationId="{7E904CFA-131D-4217-8ECC-0C14D062EAC1}"/>
          </ac:spMkLst>
        </pc:spChg>
        <pc:spChg chg="add del mod">
          <ac:chgData name="Caroline Boyd" userId="df9b5d0d-d3b0-4e15-8f10-f05ac173f411" providerId="ADAL" clId="{836141D5-E1D3-40B6-A2A9-8FC3F2E5E2B4}" dt="2022-06-13T15:06:02.650" v="1324"/>
          <ac:spMkLst>
            <pc:docMk/>
            <pc:sldMk cId="400687811" sldId="427"/>
            <ac:spMk id="6" creationId="{C11AEDFE-5F32-46C3-AC59-BDEB4511C71A}"/>
          </ac:spMkLst>
        </pc:spChg>
        <pc:spChg chg="add mod">
          <ac:chgData name="Caroline Boyd" userId="df9b5d0d-d3b0-4e15-8f10-f05ac173f411" providerId="ADAL" clId="{836141D5-E1D3-40B6-A2A9-8FC3F2E5E2B4}" dt="2022-06-13T15:28:21.715" v="1417" actId="255"/>
          <ac:spMkLst>
            <pc:docMk/>
            <pc:sldMk cId="400687811" sldId="427"/>
            <ac:spMk id="7" creationId="{C636A637-D928-481C-BF04-78C119E7C11F}"/>
          </ac:spMkLst>
        </pc:spChg>
        <pc:spChg chg="add del mod">
          <ac:chgData name="Caroline Boyd" userId="df9b5d0d-d3b0-4e15-8f10-f05ac173f411" providerId="ADAL" clId="{836141D5-E1D3-40B6-A2A9-8FC3F2E5E2B4}" dt="2022-06-13T15:28:06.611" v="1415" actId="1076"/>
          <ac:spMkLst>
            <pc:docMk/>
            <pc:sldMk cId="400687811" sldId="427"/>
            <ac:spMk id="8" creationId="{89A8FC71-C9ED-4985-8EFC-541D8E94A940}"/>
          </ac:spMkLst>
        </pc:spChg>
        <pc:spChg chg="add mod">
          <ac:chgData name="Caroline Boyd" userId="df9b5d0d-d3b0-4e15-8f10-f05ac173f411" providerId="ADAL" clId="{836141D5-E1D3-40B6-A2A9-8FC3F2E5E2B4}" dt="2022-06-13T15:29:09.540" v="1419" actId="14100"/>
          <ac:spMkLst>
            <pc:docMk/>
            <pc:sldMk cId="400687811" sldId="427"/>
            <ac:spMk id="9" creationId="{F60FDABF-FBC2-4871-894C-93093A9725EF}"/>
          </ac:spMkLst>
        </pc:spChg>
        <pc:spChg chg="add mod">
          <ac:chgData name="Caroline Boyd" userId="df9b5d0d-d3b0-4e15-8f10-f05ac173f411" providerId="ADAL" clId="{836141D5-E1D3-40B6-A2A9-8FC3F2E5E2B4}" dt="2022-06-13T15:28:59.106" v="1418" actId="20577"/>
          <ac:spMkLst>
            <pc:docMk/>
            <pc:sldMk cId="400687811" sldId="427"/>
            <ac:spMk id="10" creationId="{743EB60B-8ED5-4C40-9688-F9AF33B0861D}"/>
          </ac:spMkLst>
        </pc:spChg>
        <pc:spChg chg="add mod">
          <ac:chgData name="Caroline Boyd" userId="df9b5d0d-d3b0-4e15-8f10-f05ac173f411" providerId="ADAL" clId="{836141D5-E1D3-40B6-A2A9-8FC3F2E5E2B4}" dt="2022-06-13T15:27:34.684" v="1409" actId="1076"/>
          <ac:spMkLst>
            <pc:docMk/>
            <pc:sldMk cId="400687811" sldId="427"/>
            <ac:spMk id="11" creationId="{E2387810-16D0-44A8-B3B7-79EF3CBAD74D}"/>
          </ac:spMkLst>
        </pc:spChg>
        <pc:spChg chg="add mod">
          <ac:chgData name="Caroline Boyd" userId="df9b5d0d-d3b0-4e15-8f10-f05ac173f411" providerId="ADAL" clId="{836141D5-E1D3-40B6-A2A9-8FC3F2E5E2B4}" dt="2022-06-13T15:26:16.413" v="1401" actId="1076"/>
          <ac:spMkLst>
            <pc:docMk/>
            <pc:sldMk cId="400687811" sldId="427"/>
            <ac:spMk id="12" creationId="{EA8535C6-F552-4596-A822-012067B907BA}"/>
          </ac:spMkLst>
        </pc:spChg>
        <pc:spChg chg="add mod">
          <ac:chgData name="Caroline Boyd" userId="df9b5d0d-d3b0-4e15-8f10-f05ac173f411" providerId="ADAL" clId="{836141D5-E1D3-40B6-A2A9-8FC3F2E5E2B4}" dt="2022-06-13T15:26:22.420" v="1402" actId="1076"/>
          <ac:spMkLst>
            <pc:docMk/>
            <pc:sldMk cId="400687811" sldId="427"/>
            <ac:spMk id="13" creationId="{6CE63D5D-BA09-4886-B886-C18E106F1958}"/>
          </ac:spMkLst>
        </pc:spChg>
        <pc:spChg chg="add mod">
          <ac:chgData name="Caroline Boyd" userId="df9b5d0d-d3b0-4e15-8f10-f05ac173f411" providerId="ADAL" clId="{836141D5-E1D3-40B6-A2A9-8FC3F2E5E2B4}" dt="2022-06-13T15:18:02.037" v="1370" actId="14100"/>
          <ac:spMkLst>
            <pc:docMk/>
            <pc:sldMk cId="400687811" sldId="427"/>
            <ac:spMk id="14" creationId="{3DC9468E-BF08-4763-B110-103C0F54C440}"/>
          </ac:spMkLst>
        </pc:spChg>
        <pc:spChg chg="add mod">
          <ac:chgData name="Caroline Boyd" userId="df9b5d0d-d3b0-4e15-8f10-f05ac173f411" providerId="ADAL" clId="{836141D5-E1D3-40B6-A2A9-8FC3F2E5E2B4}" dt="2022-06-13T15:19:05.620" v="1377" actId="14100"/>
          <ac:spMkLst>
            <pc:docMk/>
            <pc:sldMk cId="400687811" sldId="427"/>
            <ac:spMk id="15" creationId="{BEA39269-5845-49BB-B51B-F68DA05B33C4}"/>
          </ac:spMkLst>
        </pc:spChg>
      </pc:sldChg>
      <pc:sldChg chg="delSp modSp add mod delAnim">
        <pc:chgData name="Caroline Boyd" userId="df9b5d0d-d3b0-4e15-8f10-f05ac173f411" providerId="ADAL" clId="{836141D5-E1D3-40B6-A2A9-8FC3F2E5E2B4}" dt="2022-06-13T15:44:33.828" v="1590" actId="27107"/>
        <pc:sldMkLst>
          <pc:docMk/>
          <pc:sldMk cId="3628892782" sldId="428"/>
        </pc:sldMkLst>
        <pc:spChg chg="mod">
          <ac:chgData name="Caroline Boyd" userId="df9b5d0d-d3b0-4e15-8f10-f05ac173f411" providerId="ADAL" clId="{836141D5-E1D3-40B6-A2A9-8FC3F2E5E2B4}" dt="2022-06-13T15:44:33.828" v="1590" actId="27107"/>
          <ac:spMkLst>
            <pc:docMk/>
            <pc:sldMk cId="3628892782" sldId="428"/>
            <ac:spMk id="4" creationId="{2E5C0969-6B2B-4389-A524-451A6AF64DA8}"/>
          </ac:spMkLst>
        </pc:spChg>
        <pc:spChg chg="mod">
          <ac:chgData name="Caroline Boyd" userId="df9b5d0d-d3b0-4e15-8f10-f05ac173f411" providerId="ADAL" clId="{836141D5-E1D3-40B6-A2A9-8FC3F2E5E2B4}" dt="2022-06-13T15:39:46.340" v="1563" actId="20577"/>
          <ac:spMkLst>
            <pc:docMk/>
            <pc:sldMk cId="3628892782" sldId="428"/>
            <ac:spMk id="7" creationId="{C636A637-D928-481C-BF04-78C119E7C11F}"/>
          </ac:spMkLst>
        </pc:spChg>
        <pc:spChg chg="mod">
          <ac:chgData name="Caroline Boyd" userId="df9b5d0d-d3b0-4e15-8f10-f05ac173f411" providerId="ADAL" clId="{836141D5-E1D3-40B6-A2A9-8FC3F2E5E2B4}" dt="2022-06-13T15:44:19.834" v="1588" actId="1076"/>
          <ac:spMkLst>
            <pc:docMk/>
            <pc:sldMk cId="3628892782" sldId="428"/>
            <ac:spMk id="8" creationId="{89A8FC71-C9ED-4985-8EFC-541D8E94A940}"/>
          </ac:spMkLst>
        </pc:spChg>
        <pc:spChg chg="mod">
          <ac:chgData name="Caroline Boyd" userId="df9b5d0d-d3b0-4e15-8f10-f05ac173f411" providerId="ADAL" clId="{836141D5-E1D3-40B6-A2A9-8FC3F2E5E2B4}" dt="2022-06-13T15:44:25.659" v="1589" actId="1076"/>
          <ac:spMkLst>
            <pc:docMk/>
            <pc:sldMk cId="3628892782" sldId="428"/>
            <ac:spMk id="9" creationId="{F60FDABF-FBC2-4871-894C-93093A9725EF}"/>
          </ac:spMkLst>
        </pc:spChg>
        <pc:spChg chg="mod">
          <ac:chgData name="Caroline Boyd" userId="df9b5d0d-d3b0-4e15-8f10-f05ac173f411" providerId="ADAL" clId="{836141D5-E1D3-40B6-A2A9-8FC3F2E5E2B4}" dt="2022-06-13T15:44:10.755" v="1586" actId="1076"/>
          <ac:spMkLst>
            <pc:docMk/>
            <pc:sldMk cId="3628892782" sldId="428"/>
            <ac:spMk id="10" creationId="{743EB60B-8ED5-4C40-9688-F9AF33B0861D}"/>
          </ac:spMkLst>
        </pc:spChg>
        <pc:spChg chg="mod">
          <ac:chgData name="Caroline Boyd" userId="df9b5d0d-d3b0-4e15-8f10-f05ac173f411" providerId="ADAL" clId="{836141D5-E1D3-40B6-A2A9-8FC3F2E5E2B4}" dt="2022-06-13T15:44:15.115" v="1587" actId="1076"/>
          <ac:spMkLst>
            <pc:docMk/>
            <pc:sldMk cId="3628892782" sldId="428"/>
            <ac:spMk id="11" creationId="{E2387810-16D0-44A8-B3B7-79EF3CBAD74D}"/>
          </ac:spMkLst>
        </pc:spChg>
        <pc:spChg chg="mod">
          <ac:chgData name="Caroline Boyd" userId="df9b5d0d-d3b0-4e15-8f10-f05ac173f411" providerId="ADAL" clId="{836141D5-E1D3-40B6-A2A9-8FC3F2E5E2B4}" dt="2022-06-13T15:43:59.715" v="1584" actId="1076"/>
          <ac:spMkLst>
            <pc:docMk/>
            <pc:sldMk cId="3628892782" sldId="428"/>
            <ac:spMk id="12" creationId="{EA8535C6-F552-4596-A822-012067B907BA}"/>
          </ac:spMkLst>
        </pc:spChg>
        <pc:spChg chg="mod">
          <ac:chgData name="Caroline Boyd" userId="df9b5d0d-d3b0-4e15-8f10-f05ac173f411" providerId="ADAL" clId="{836141D5-E1D3-40B6-A2A9-8FC3F2E5E2B4}" dt="2022-06-13T15:44:04.611" v="1585" actId="1076"/>
          <ac:spMkLst>
            <pc:docMk/>
            <pc:sldMk cId="3628892782" sldId="428"/>
            <ac:spMk id="13" creationId="{6CE63D5D-BA09-4886-B886-C18E106F1958}"/>
          </ac:spMkLst>
        </pc:spChg>
        <pc:spChg chg="del">
          <ac:chgData name="Caroline Boyd" userId="df9b5d0d-d3b0-4e15-8f10-f05ac173f411" providerId="ADAL" clId="{836141D5-E1D3-40B6-A2A9-8FC3F2E5E2B4}" dt="2022-06-13T15:43:12.445" v="1580" actId="478"/>
          <ac:spMkLst>
            <pc:docMk/>
            <pc:sldMk cId="3628892782" sldId="428"/>
            <ac:spMk id="14" creationId="{3DC9468E-BF08-4763-B110-103C0F54C440}"/>
          </ac:spMkLst>
        </pc:spChg>
        <pc:spChg chg="del">
          <ac:chgData name="Caroline Boyd" userId="df9b5d0d-d3b0-4e15-8f10-f05ac173f411" providerId="ADAL" clId="{836141D5-E1D3-40B6-A2A9-8FC3F2E5E2B4}" dt="2022-06-13T15:43:16.655" v="1581" actId="478"/>
          <ac:spMkLst>
            <pc:docMk/>
            <pc:sldMk cId="3628892782" sldId="428"/>
            <ac:spMk id="15" creationId="{BEA39269-5845-49BB-B51B-F68DA05B33C4}"/>
          </ac:spMkLst>
        </pc:spChg>
      </pc:sldChg>
      <pc:sldMasterChg chg="delSldLayout">
        <pc:chgData name="Caroline Boyd" userId="df9b5d0d-d3b0-4e15-8f10-f05ac173f411" providerId="ADAL" clId="{836141D5-E1D3-40B6-A2A9-8FC3F2E5E2B4}" dt="2022-06-03T13:51:59.320" v="6" actId="2696"/>
        <pc:sldMasterMkLst>
          <pc:docMk/>
          <pc:sldMasterMk cId="2234582933" sldId="2147483648"/>
        </pc:sldMasterMkLst>
        <pc:sldLayoutChg chg="del">
          <pc:chgData name="Caroline Boyd" userId="df9b5d0d-d3b0-4e15-8f10-f05ac173f411" providerId="ADAL" clId="{836141D5-E1D3-40B6-A2A9-8FC3F2E5E2B4}" dt="2022-06-03T13:51:59.320" v="6" actId="2696"/>
          <pc:sldLayoutMkLst>
            <pc:docMk/>
            <pc:sldMasterMk cId="2234582933" sldId="2147483648"/>
            <pc:sldLayoutMk cId="1712749308" sldId="2147483709"/>
          </pc:sldLayoutMkLst>
        </pc:sldLayoutChg>
      </pc:sldMasterChg>
    </pc:docChg>
  </pc:docChgLst>
  <pc:docChgLst>
    <pc:chgData name="Caroline Boyd" userId="df9b5d0d-d3b0-4e15-8f10-f05ac173f411" providerId="ADAL" clId="{6CE4145F-0724-4D42-9823-110412CFD34E}"/>
    <pc:docChg chg="undo custSel addSld delSld modSld sldOrd">
      <pc:chgData name="Caroline Boyd" userId="df9b5d0d-d3b0-4e15-8f10-f05ac173f411" providerId="ADAL" clId="{6CE4145F-0724-4D42-9823-110412CFD34E}" dt="2022-06-02T14:27:51.836" v="2468" actId="14100"/>
      <pc:docMkLst>
        <pc:docMk/>
      </pc:docMkLst>
      <pc:sldChg chg="add del">
        <pc:chgData name="Caroline Boyd" userId="df9b5d0d-d3b0-4e15-8f10-f05ac173f411" providerId="ADAL" clId="{6CE4145F-0724-4D42-9823-110412CFD34E}" dt="2022-05-20T13:26:52.596" v="348" actId="2696"/>
        <pc:sldMkLst>
          <pc:docMk/>
          <pc:sldMk cId="4280655126" sldId="257"/>
        </pc:sldMkLst>
      </pc:sldChg>
      <pc:sldChg chg="add">
        <pc:chgData name="Caroline Boyd" userId="df9b5d0d-d3b0-4e15-8f10-f05ac173f411" providerId="ADAL" clId="{6CE4145F-0724-4D42-9823-110412CFD34E}" dt="2022-05-20T13:27:50.261" v="352"/>
        <pc:sldMkLst>
          <pc:docMk/>
          <pc:sldMk cId="3253053916" sldId="260"/>
        </pc:sldMkLst>
      </pc:sldChg>
      <pc:sldChg chg="mod modShow">
        <pc:chgData name="Caroline Boyd" userId="df9b5d0d-d3b0-4e15-8f10-f05ac173f411" providerId="ADAL" clId="{6CE4145F-0724-4D42-9823-110412CFD34E}" dt="2022-05-27T21:21:30.142" v="2414" actId="729"/>
        <pc:sldMkLst>
          <pc:docMk/>
          <pc:sldMk cId="2167823465" sldId="273"/>
        </pc:sldMkLst>
      </pc:sldChg>
      <pc:sldChg chg="modSp mod">
        <pc:chgData name="Caroline Boyd" userId="df9b5d0d-d3b0-4e15-8f10-f05ac173f411" providerId="ADAL" clId="{6CE4145F-0724-4D42-9823-110412CFD34E}" dt="2022-05-20T13:12:07.176" v="120" actId="20577"/>
        <pc:sldMkLst>
          <pc:docMk/>
          <pc:sldMk cId="1931428218" sldId="408"/>
        </pc:sldMkLst>
        <pc:spChg chg="mod">
          <ac:chgData name="Caroline Boyd" userId="df9b5d0d-d3b0-4e15-8f10-f05ac173f411" providerId="ADAL" clId="{6CE4145F-0724-4D42-9823-110412CFD34E}" dt="2022-05-20T13:12:07.176" v="120" actId="20577"/>
          <ac:spMkLst>
            <pc:docMk/>
            <pc:sldMk cId="1931428218" sldId="408"/>
            <ac:spMk id="7" creationId="{54E9E228-B02C-3941-B458-23CB2D67B476}"/>
          </ac:spMkLst>
        </pc:spChg>
      </pc:sldChg>
      <pc:sldChg chg="modSp mod modShow">
        <pc:chgData name="Caroline Boyd" userId="df9b5d0d-d3b0-4e15-8f10-f05ac173f411" providerId="ADAL" clId="{6CE4145F-0724-4D42-9823-110412CFD34E}" dt="2022-06-02T13:39:05.856" v="2425" actId="729"/>
        <pc:sldMkLst>
          <pc:docMk/>
          <pc:sldMk cId="4234444085" sldId="409"/>
        </pc:sldMkLst>
        <pc:spChg chg="mod">
          <ac:chgData name="Caroline Boyd" userId="df9b5d0d-d3b0-4e15-8f10-f05ac173f411" providerId="ADAL" clId="{6CE4145F-0724-4D42-9823-110412CFD34E}" dt="2022-05-20T13:12:25.544" v="121" actId="20577"/>
          <ac:spMkLst>
            <pc:docMk/>
            <pc:sldMk cId="4234444085" sldId="409"/>
            <ac:spMk id="6" creationId="{348362CB-F41D-164B-BAC7-F91A6E68A2AC}"/>
          </ac:spMkLst>
        </pc:spChg>
      </pc:sldChg>
      <pc:sldChg chg="mod modShow">
        <pc:chgData name="Caroline Boyd" userId="df9b5d0d-d3b0-4e15-8f10-f05ac173f411" providerId="ADAL" clId="{6CE4145F-0724-4D42-9823-110412CFD34E}" dt="2022-05-27T21:21:22.323" v="2413" actId="729"/>
        <pc:sldMkLst>
          <pc:docMk/>
          <pc:sldMk cId="94643883" sldId="410"/>
        </pc:sldMkLst>
      </pc:sldChg>
      <pc:sldChg chg="modSp mod modShow">
        <pc:chgData name="Caroline Boyd" userId="df9b5d0d-d3b0-4e15-8f10-f05ac173f411" providerId="ADAL" clId="{6CE4145F-0724-4D42-9823-110412CFD34E}" dt="2022-05-27T21:22:05.210" v="2419" actId="729"/>
        <pc:sldMkLst>
          <pc:docMk/>
          <pc:sldMk cId="257320384" sldId="411"/>
        </pc:sldMkLst>
        <pc:spChg chg="mod">
          <ac:chgData name="Caroline Boyd" userId="df9b5d0d-d3b0-4e15-8f10-f05ac173f411" providerId="ADAL" clId="{6CE4145F-0724-4D42-9823-110412CFD34E}" dt="2022-05-20T13:16:22.672" v="171" actId="20577"/>
          <ac:spMkLst>
            <pc:docMk/>
            <pc:sldMk cId="257320384" sldId="411"/>
            <ac:spMk id="3" creationId="{65315FCB-0039-EF4F-AFE0-33905D91929E}"/>
          </ac:spMkLst>
        </pc:spChg>
      </pc:sldChg>
      <pc:sldChg chg="modSp mod modShow">
        <pc:chgData name="Caroline Boyd" userId="df9b5d0d-d3b0-4e15-8f10-f05ac173f411" providerId="ADAL" clId="{6CE4145F-0724-4D42-9823-110412CFD34E}" dt="2022-05-27T21:21:39.215" v="2415" actId="729"/>
        <pc:sldMkLst>
          <pc:docMk/>
          <pc:sldMk cId="3368579099" sldId="412"/>
        </pc:sldMkLst>
        <pc:spChg chg="mod">
          <ac:chgData name="Caroline Boyd" userId="df9b5d0d-d3b0-4e15-8f10-f05ac173f411" providerId="ADAL" clId="{6CE4145F-0724-4D42-9823-110412CFD34E}" dt="2022-05-20T13:13:55.641" v="158" actId="20577"/>
          <ac:spMkLst>
            <pc:docMk/>
            <pc:sldMk cId="3368579099" sldId="412"/>
            <ac:spMk id="3" creationId="{65315FCB-0039-EF4F-AFE0-33905D91929E}"/>
          </ac:spMkLst>
        </pc:spChg>
      </pc:sldChg>
      <pc:sldChg chg="modSp mod modShow">
        <pc:chgData name="Caroline Boyd" userId="df9b5d0d-d3b0-4e15-8f10-f05ac173f411" providerId="ADAL" clId="{6CE4145F-0724-4D42-9823-110412CFD34E}" dt="2022-05-27T21:21:43.153" v="2416" actId="729"/>
        <pc:sldMkLst>
          <pc:docMk/>
          <pc:sldMk cId="3488162906" sldId="413"/>
        </pc:sldMkLst>
        <pc:spChg chg="mod">
          <ac:chgData name="Caroline Boyd" userId="df9b5d0d-d3b0-4e15-8f10-f05ac173f411" providerId="ADAL" clId="{6CE4145F-0724-4D42-9823-110412CFD34E}" dt="2022-05-20T13:14:32.233" v="161" actId="20577"/>
          <ac:spMkLst>
            <pc:docMk/>
            <pc:sldMk cId="3488162906" sldId="413"/>
            <ac:spMk id="3" creationId="{65315FCB-0039-EF4F-AFE0-33905D91929E}"/>
          </ac:spMkLst>
        </pc:spChg>
      </pc:sldChg>
      <pc:sldChg chg="modSp mod modShow">
        <pc:chgData name="Caroline Boyd" userId="df9b5d0d-d3b0-4e15-8f10-f05ac173f411" providerId="ADAL" clId="{6CE4145F-0724-4D42-9823-110412CFD34E}" dt="2022-05-27T21:21:47.109" v="2417" actId="729"/>
        <pc:sldMkLst>
          <pc:docMk/>
          <pc:sldMk cId="3605546125" sldId="414"/>
        </pc:sldMkLst>
        <pc:spChg chg="mod">
          <ac:chgData name="Caroline Boyd" userId="df9b5d0d-d3b0-4e15-8f10-f05ac173f411" providerId="ADAL" clId="{6CE4145F-0724-4D42-9823-110412CFD34E}" dt="2022-05-20T13:15:15.941" v="163" actId="20577"/>
          <ac:spMkLst>
            <pc:docMk/>
            <pc:sldMk cId="3605546125" sldId="414"/>
            <ac:spMk id="3" creationId="{65315FCB-0039-EF4F-AFE0-33905D91929E}"/>
          </ac:spMkLst>
        </pc:spChg>
        <pc:spChg chg="mod">
          <ac:chgData name="Caroline Boyd" userId="df9b5d0d-d3b0-4e15-8f10-f05ac173f411" providerId="ADAL" clId="{6CE4145F-0724-4D42-9823-110412CFD34E}" dt="2022-05-20T13:15:22.104" v="165" actId="20577"/>
          <ac:spMkLst>
            <pc:docMk/>
            <pc:sldMk cId="3605546125" sldId="414"/>
            <ac:spMk id="14" creationId="{63E57D1E-925A-46E7-98F9-5C22BA35009A}"/>
          </ac:spMkLst>
        </pc:spChg>
      </pc:sldChg>
      <pc:sldChg chg="modSp mod modShow">
        <pc:chgData name="Caroline Boyd" userId="df9b5d0d-d3b0-4e15-8f10-f05ac173f411" providerId="ADAL" clId="{6CE4145F-0724-4D42-9823-110412CFD34E}" dt="2022-05-27T21:22:14.631" v="2420" actId="729"/>
        <pc:sldMkLst>
          <pc:docMk/>
          <pc:sldMk cId="4115470489" sldId="415"/>
        </pc:sldMkLst>
        <pc:spChg chg="mod">
          <ac:chgData name="Caroline Boyd" userId="df9b5d0d-d3b0-4e15-8f10-f05ac173f411" providerId="ADAL" clId="{6CE4145F-0724-4D42-9823-110412CFD34E}" dt="2022-05-20T13:17:18.002" v="187" actId="20577"/>
          <ac:spMkLst>
            <pc:docMk/>
            <pc:sldMk cId="4115470489" sldId="415"/>
            <ac:spMk id="3" creationId="{65315FCB-0039-EF4F-AFE0-33905D91929E}"/>
          </ac:spMkLst>
        </pc:spChg>
      </pc:sldChg>
      <pc:sldChg chg="modSp mod">
        <pc:chgData name="Caroline Boyd" userId="df9b5d0d-d3b0-4e15-8f10-f05ac173f411" providerId="ADAL" clId="{6CE4145F-0724-4D42-9823-110412CFD34E}" dt="2022-05-20T13:18:54.565" v="304" actId="20577"/>
        <pc:sldMkLst>
          <pc:docMk/>
          <pc:sldMk cId="2798569620" sldId="416"/>
        </pc:sldMkLst>
        <pc:spChg chg="mod">
          <ac:chgData name="Caroline Boyd" userId="df9b5d0d-d3b0-4e15-8f10-f05ac173f411" providerId="ADAL" clId="{6CE4145F-0724-4D42-9823-110412CFD34E}" dt="2022-05-20T13:18:54.565" v="304" actId="20577"/>
          <ac:spMkLst>
            <pc:docMk/>
            <pc:sldMk cId="2798569620" sldId="416"/>
            <ac:spMk id="3" creationId="{65315FCB-0039-EF4F-AFE0-33905D91929E}"/>
          </ac:spMkLst>
        </pc:spChg>
      </pc:sldChg>
      <pc:sldChg chg="mod modShow">
        <pc:chgData name="Caroline Boyd" userId="df9b5d0d-d3b0-4e15-8f10-f05ac173f411" providerId="ADAL" clId="{6CE4145F-0724-4D42-9823-110412CFD34E}" dt="2022-05-27T21:21:52.567" v="2418" actId="729"/>
        <pc:sldMkLst>
          <pc:docMk/>
          <pc:sldMk cId="2637578301" sldId="418"/>
        </pc:sldMkLst>
      </pc:sldChg>
      <pc:sldChg chg="modSp mod">
        <pc:chgData name="Caroline Boyd" userId="df9b5d0d-d3b0-4e15-8f10-f05ac173f411" providerId="ADAL" clId="{6CE4145F-0724-4D42-9823-110412CFD34E}" dt="2022-05-20T13:19:34.360" v="331" actId="20577"/>
        <pc:sldMkLst>
          <pc:docMk/>
          <pc:sldMk cId="1718666493" sldId="419"/>
        </pc:sldMkLst>
        <pc:spChg chg="mod">
          <ac:chgData name="Caroline Boyd" userId="df9b5d0d-d3b0-4e15-8f10-f05ac173f411" providerId="ADAL" clId="{6CE4145F-0724-4D42-9823-110412CFD34E}" dt="2022-05-20T13:19:34.360" v="331" actId="20577"/>
          <ac:spMkLst>
            <pc:docMk/>
            <pc:sldMk cId="1718666493" sldId="419"/>
            <ac:spMk id="3" creationId="{65315FCB-0039-EF4F-AFE0-33905D91929E}"/>
          </ac:spMkLst>
        </pc:spChg>
      </pc:sldChg>
      <pc:sldChg chg="addSp delSp modSp new mod modClrScheme chgLayout">
        <pc:chgData name="Caroline Boyd" userId="df9b5d0d-d3b0-4e15-8f10-f05ac173f411" providerId="ADAL" clId="{6CE4145F-0724-4D42-9823-110412CFD34E}" dt="2022-05-20T13:23:48.020" v="338" actId="478"/>
        <pc:sldMkLst>
          <pc:docMk/>
          <pc:sldMk cId="1053944339" sldId="420"/>
        </pc:sldMkLst>
        <pc:spChg chg="del mod ord">
          <ac:chgData name="Caroline Boyd" userId="df9b5d0d-d3b0-4e15-8f10-f05ac173f411" providerId="ADAL" clId="{6CE4145F-0724-4D42-9823-110412CFD34E}" dt="2022-05-20T13:22:33.415" v="333" actId="700"/>
          <ac:spMkLst>
            <pc:docMk/>
            <pc:sldMk cId="1053944339" sldId="420"/>
            <ac:spMk id="2" creationId="{45763326-3677-40CE-B5B0-31CC14A751C1}"/>
          </ac:spMkLst>
        </pc:spChg>
        <pc:spChg chg="del">
          <ac:chgData name="Caroline Boyd" userId="df9b5d0d-d3b0-4e15-8f10-f05ac173f411" providerId="ADAL" clId="{6CE4145F-0724-4D42-9823-110412CFD34E}" dt="2022-05-20T13:22:33.415" v="333" actId="700"/>
          <ac:spMkLst>
            <pc:docMk/>
            <pc:sldMk cId="1053944339" sldId="420"/>
            <ac:spMk id="3" creationId="{5C2D78C5-98B8-4285-AF51-94A12B662497}"/>
          </ac:spMkLst>
        </pc:spChg>
        <pc:spChg chg="del">
          <ac:chgData name="Caroline Boyd" userId="df9b5d0d-d3b0-4e15-8f10-f05ac173f411" providerId="ADAL" clId="{6CE4145F-0724-4D42-9823-110412CFD34E}" dt="2022-05-20T13:22:33.415" v="333" actId="700"/>
          <ac:spMkLst>
            <pc:docMk/>
            <pc:sldMk cId="1053944339" sldId="420"/>
            <ac:spMk id="4" creationId="{606A22AE-E4D4-40E0-BCA3-20FC24F9AAD5}"/>
          </ac:spMkLst>
        </pc:spChg>
        <pc:spChg chg="del">
          <ac:chgData name="Caroline Boyd" userId="df9b5d0d-d3b0-4e15-8f10-f05ac173f411" providerId="ADAL" clId="{6CE4145F-0724-4D42-9823-110412CFD34E}" dt="2022-05-20T13:22:33.415" v="333" actId="700"/>
          <ac:spMkLst>
            <pc:docMk/>
            <pc:sldMk cId="1053944339" sldId="420"/>
            <ac:spMk id="5" creationId="{BCFAF3D2-D389-40C2-9EB3-618DCFAB1452}"/>
          </ac:spMkLst>
        </pc:spChg>
        <pc:spChg chg="del mod ord">
          <ac:chgData name="Caroline Boyd" userId="df9b5d0d-d3b0-4e15-8f10-f05ac173f411" providerId="ADAL" clId="{6CE4145F-0724-4D42-9823-110412CFD34E}" dt="2022-05-20T13:22:33.415" v="333" actId="700"/>
          <ac:spMkLst>
            <pc:docMk/>
            <pc:sldMk cId="1053944339" sldId="420"/>
            <ac:spMk id="6" creationId="{F56EAAF5-03B0-4F98-A325-1BBCFFD6FC5D}"/>
          </ac:spMkLst>
        </pc:spChg>
        <pc:spChg chg="add mod ord">
          <ac:chgData name="Caroline Boyd" userId="df9b5d0d-d3b0-4e15-8f10-f05ac173f411" providerId="ADAL" clId="{6CE4145F-0724-4D42-9823-110412CFD34E}" dt="2022-05-20T13:23:38.920" v="337" actId="255"/>
          <ac:spMkLst>
            <pc:docMk/>
            <pc:sldMk cId="1053944339" sldId="420"/>
            <ac:spMk id="7" creationId="{67DBEEE1-3E09-482F-AEB3-BA752ADDD0FE}"/>
          </ac:spMkLst>
        </pc:spChg>
        <pc:spChg chg="add del mod ord">
          <ac:chgData name="Caroline Boyd" userId="df9b5d0d-d3b0-4e15-8f10-f05ac173f411" providerId="ADAL" clId="{6CE4145F-0724-4D42-9823-110412CFD34E}" dt="2022-05-20T13:23:48.020" v="338" actId="478"/>
          <ac:spMkLst>
            <pc:docMk/>
            <pc:sldMk cId="1053944339" sldId="420"/>
            <ac:spMk id="8" creationId="{3FA0AFD7-6CEB-4E86-BC6A-65C216C578BF}"/>
          </ac:spMkLst>
        </pc:spChg>
      </pc:sldChg>
      <pc:sldChg chg="modSp new mod ord">
        <pc:chgData name="Caroline Boyd" userId="df9b5d0d-d3b0-4e15-8f10-f05ac173f411" providerId="ADAL" clId="{6CE4145F-0724-4D42-9823-110412CFD34E}" dt="2022-05-20T13:26:20.015" v="347" actId="2711"/>
        <pc:sldMkLst>
          <pc:docMk/>
          <pc:sldMk cId="4057206899" sldId="421"/>
        </pc:sldMkLst>
        <pc:spChg chg="mod">
          <ac:chgData name="Caroline Boyd" userId="df9b5d0d-d3b0-4e15-8f10-f05ac173f411" providerId="ADAL" clId="{6CE4145F-0724-4D42-9823-110412CFD34E}" dt="2022-05-20T13:25:47.065" v="345"/>
          <ac:spMkLst>
            <pc:docMk/>
            <pc:sldMk cId="4057206899" sldId="421"/>
            <ac:spMk id="2" creationId="{5FCD2277-421F-4CF9-9D07-0A4CB6389F04}"/>
          </ac:spMkLst>
        </pc:spChg>
        <pc:spChg chg="mod">
          <ac:chgData name="Caroline Boyd" userId="df9b5d0d-d3b0-4e15-8f10-f05ac173f411" providerId="ADAL" clId="{6CE4145F-0724-4D42-9823-110412CFD34E}" dt="2022-05-20T13:26:20.015" v="347" actId="2711"/>
          <ac:spMkLst>
            <pc:docMk/>
            <pc:sldMk cId="4057206899" sldId="421"/>
            <ac:spMk id="3" creationId="{BFFD659C-0254-4106-8A78-21F5E3D47B3E}"/>
          </ac:spMkLst>
        </pc:spChg>
      </pc:sldChg>
      <pc:sldChg chg="new del">
        <pc:chgData name="Caroline Boyd" userId="df9b5d0d-d3b0-4e15-8f10-f05ac173f411" providerId="ADAL" clId="{6CE4145F-0724-4D42-9823-110412CFD34E}" dt="2022-05-20T13:25:02.437" v="341" actId="2696"/>
        <pc:sldMkLst>
          <pc:docMk/>
          <pc:sldMk cId="4063682408" sldId="421"/>
        </pc:sldMkLst>
      </pc:sldChg>
      <pc:sldChg chg="new del">
        <pc:chgData name="Caroline Boyd" userId="df9b5d0d-d3b0-4e15-8f10-f05ac173f411" providerId="ADAL" clId="{6CE4145F-0724-4D42-9823-110412CFD34E}" dt="2022-05-20T13:27:42.069" v="350" actId="2696"/>
        <pc:sldMkLst>
          <pc:docMk/>
          <pc:sldMk cId="367882712" sldId="422"/>
        </pc:sldMkLst>
      </pc:sldChg>
      <pc:sldChg chg="new del">
        <pc:chgData name="Caroline Boyd" userId="df9b5d0d-d3b0-4e15-8f10-f05ac173f411" providerId="ADAL" clId="{6CE4145F-0724-4D42-9823-110412CFD34E}" dt="2022-05-24T14:16:50.113" v="355" actId="2696"/>
        <pc:sldMkLst>
          <pc:docMk/>
          <pc:sldMk cId="1410873611" sldId="422"/>
        </pc:sldMkLst>
      </pc:sldChg>
      <pc:sldChg chg="modSp new mod ord">
        <pc:chgData name="Caroline Boyd" userId="df9b5d0d-d3b0-4e15-8f10-f05ac173f411" providerId="ADAL" clId="{6CE4145F-0724-4D42-9823-110412CFD34E}" dt="2022-05-24T18:08:53.531" v="462" actId="20577"/>
        <pc:sldMkLst>
          <pc:docMk/>
          <pc:sldMk cId="1669509882" sldId="422"/>
        </pc:sldMkLst>
        <pc:spChg chg="mod">
          <ac:chgData name="Caroline Boyd" userId="df9b5d0d-d3b0-4e15-8f10-f05ac173f411" providerId="ADAL" clId="{6CE4145F-0724-4D42-9823-110412CFD34E}" dt="2022-05-24T14:23:05.227" v="406" actId="20577"/>
          <ac:spMkLst>
            <pc:docMk/>
            <pc:sldMk cId="1669509882" sldId="422"/>
            <ac:spMk id="2" creationId="{954A96EA-9F5C-4BF7-A4F8-89A05DFCEF33}"/>
          </ac:spMkLst>
        </pc:spChg>
        <pc:spChg chg="mod">
          <ac:chgData name="Caroline Boyd" userId="df9b5d0d-d3b0-4e15-8f10-f05ac173f411" providerId="ADAL" clId="{6CE4145F-0724-4D42-9823-110412CFD34E}" dt="2022-05-24T18:08:53.531" v="462" actId="20577"/>
          <ac:spMkLst>
            <pc:docMk/>
            <pc:sldMk cId="1669509882" sldId="422"/>
            <ac:spMk id="3" creationId="{1ACF7180-CA36-4D46-99F1-5C7C660AAF1E}"/>
          </ac:spMkLst>
        </pc:spChg>
      </pc:sldChg>
      <pc:sldChg chg="new del">
        <pc:chgData name="Caroline Boyd" userId="df9b5d0d-d3b0-4e15-8f10-f05ac173f411" providerId="ADAL" clId="{6CE4145F-0724-4D42-9823-110412CFD34E}" dt="2022-05-20T13:27:54.957" v="353" actId="2696"/>
        <pc:sldMkLst>
          <pc:docMk/>
          <pc:sldMk cId="3609433572" sldId="422"/>
        </pc:sldMkLst>
      </pc:sldChg>
      <pc:sldChg chg="modSp new mod ord">
        <pc:chgData name="Caroline Boyd" userId="df9b5d0d-d3b0-4e15-8f10-f05ac173f411" providerId="ADAL" clId="{6CE4145F-0724-4D42-9823-110412CFD34E}" dt="2022-05-27T21:29:43.144" v="2424"/>
        <pc:sldMkLst>
          <pc:docMk/>
          <pc:sldMk cId="3438946602" sldId="423"/>
        </pc:sldMkLst>
        <pc:spChg chg="mod">
          <ac:chgData name="Caroline Boyd" userId="df9b5d0d-d3b0-4e15-8f10-f05ac173f411" providerId="ADAL" clId="{6CE4145F-0724-4D42-9823-110412CFD34E}" dt="2022-05-27T13:51:58.549" v="499" actId="20577"/>
          <ac:spMkLst>
            <pc:docMk/>
            <pc:sldMk cId="3438946602" sldId="423"/>
            <ac:spMk id="2" creationId="{FF285FA8-0302-4983-8EB4-50C27FF60B01}"/>
          </ac:spMkLst>
        </pc:spChg>
        <pc:spChg chg="mod">
          <ac:chgData name="Caroline Boyd" userId="df9b5d0d-d3b0-4e15-8f10-f05ac173f411" providerId="ADAL" clId="{6CE4145F-0724-4D42-9823-110412CFD34E}" dt="2022-05-27T16:16:22.650" v="2000" actId="20577"/>
          <ac:spMkLst>
            <pc:docMk/>
            <pc:sldMk cId="3438946602" sldId="423"/>
            <ac:spMk id="3" creationId="{D94655C6-8584-4374-81AA-08BD5F1106CD}"/>
          </ac:spMkLst>
        </pc:spChg>
      </pc:sldChg>
      <pc:sldChg chg="modSp new mod ord">
        <pc:chgData name="Caroline Boyd" userId="df9b5d0d-d3b0-4e15-8f10-f05ac173f411" providerId="ADAL" clId="{6CE4145F-0724-4D42-9823-110412CFD34E}" dt="2022-05-27T21:29:40.192" v="2422"/>
        <pc:sldMkLst>
          <pc:docMk/>
          <pc:sldMk cId="618419979" sldId="424"/>
        </pc:sldMkLst>
        <pc:spChg chg="mod">
          <ac:chgData name="Caroline Boyd" userId="df9b5d0d-d3b0-4e15-8f10-f05ac173f411" providerId="ADAL" clId="{6CE4145F-0724-4D42-9823-110412CFD34E}" dt="2022-05-27T16:25:10.873" v="2412" actId="20577"/>
          <ac:spMkLst>
            <pc:docMk/>
            <pc:sldMk cId="618419979" sldId="424"/>
            <ac:spMk id="3" creationId="{C5931B94-C337-40C2-8EEC-4393D37095C0}"/>
          </ac:spMkLst>
        </pc:spChg>
      </pc:sldChg>
      <pc:sldChg chg="addSp delSp modSp new mod setBg modClrScheme setClrOvrMap delDesignElem chgLayout">
        <pc:chgData name="Caroline Boyd" userId="df9b5d0d-d3b0-4e15-8f10-f05ac173f411" providerId="ADAL" clId="{6CE4145F-0724-4D42-9823-110412CFD34E}" dt="2022-06-02T14:27:51.836" v="2468" actId="14100"/>
        <pc:sldMkLst>
          <pc:docMk/>
          <pc:sldMk cId="133849198" sldId="425"/>
        </pc:sldMkLst>
        <pc:spChg chg="mod ord">
          <ac:chgData name="Caroline Boyd" userId="df9b5d0d-d3b0-4e15-8f10-f05ac173f411" providerId="ADAL" clId="{6CE4145F-0724-4D42-9823-110412CFD34E}" dt="2022-06-02T14:27:51.836" v="2468" actId="14100"/>
          <ac:spMkLst>
            <pc:docMk/>
            <pc:sldMk cId="133849198" sldId="425"/>
            <ac:spMk id="2" creationId="{FB69EF55-B58B-4B03-90EA-47EE9C25A0A5}"/>
          </ac:spMkLst>
        </pc:spChg>
        <pc:spChg chg="add del">
          <ac:chgData name="Caroline Boyd" userId="df9b5d0d-d3b0-4e15-8f10-f05ac173f411" providerId="ADAL" clId="{6CE4145F-0724-4D42-9823-110412CFD34E}" dt="2022-06-02T14:24:05.626" v="2450" actId="26606"/>
          <ac:spMkLst>
            <pc:docMk/>
            <pc:sldMk cId="133849198" sldId="425"/>
            <ac:spMk id="3" creationId="{4FA87877-8871-45E5-BE4F-86F1AE6C55C0}"/>
          </ac:spMkLst>
        </pc:spChg>
        <pc:spChg chg="add del mod ord">
          <ac:chgData name="Caroline Boyd" userId="df9b5d0d-d3b0-4e15-8f10-f05ac173f411" providerId="ADAL" clId="{6CE4145F-0724-4D42-9823-110412CFD34E}" dt="2022-06-02T14:24:31.094" v="2456" actId="26606"/>
          <ac:spMkLst>
            <pc:docMk/>
            <pc:sldMk cId="133849198" sldId="425"/>
            <ac:spMk id="4" creationId="{8F8A9FAC-290B-4524-A937-C5700F2CE1A0}"/>
          </ac:spMkLst>
        </pc:spChg>
        <pc:spChg chg="add del">
          <ac:chgData name="Caroline Boyd" userId="df9b5d0d-d3b0-4e15-8f10-f05ac173f411" providerId="ADAL" clId="{6CE4145F-0724-4D42-9823-110412CFD34E}" dt="2022-06-02T14:24:05.615" v="2449" actId="26606"/>
          <ac:spMkLst>
            <pc:docMk/>
            <pc:sldMk cId="133849198" sldId="425"/>
            <ac:spMk id="10" creationId="{A3363022-C969-41E9-8EB2-E4C94908C1FA}"/>
          </ac:spMkLst>
        </pc:spChg>
        <pc:spChg chg="add del">
          <ac:chgData name="Caroline Boyd" userId="df9b5d0d-d3b0-4e15-8f10-f05ac173f411" providerId="ADAL" clId="{6CE4145F-0724-4D42-9823-110412CFD34E}" dt="2022-06-02T14:24:05.615" v="2449" actId="26606"/>
          <ac:spMkLst>
            <pc:docMk/>
            <pc:sldMk cId="133849198" sldId="425"/>
            <ac:spMk id="12" creationId="{8D1AD6B3-BE88-4CEB-BA17-790657CC4729}"/>
          </ac:spMkLst>
        </pc:spChg>
        <pc:spChg chg="add del">
          <ac:chgData name="Caroline Boyd" userId="df9b5d0d-d3b0-4e15-8f10-f05ac173f411" providerId="ADAL" clId="{6CE4145F-0724-4D42-9823-110412CFD34E}" dt="2022-06-02T14:24:17.339" v="2451" actId="700"/>
          <ac:spMkLst>
            <pc:docMk/>
            <pc:sldMk cId="133849198" sldId="425"/>
            <ac:spMk id="19" creationId="{CDA1A2E9-63FE-408D-A803-8E306ECAB4B3}"/>
          </ac:spMkLst>
        </pc:spChg>
        <pc:spChg chg="add del">
          <ac:chgData name="Caroline Boyd" userId="df9b5d0d-d3b0-4e15-8f10-f05ac173f411" providerId="ADAL" clId="{6CE4145F-0724-4D42-9823-110412CFD34E}" dt="2022-06-02T14:24:17.339" v="2451" actId="700"/>
          <ac:spMkLst>
            <pc:docMk/>
            <pc:sldMk cId="133849198" sldId="425"/>
            <ac:spMk id="20" creationId="{927CAFC9-A675-4314-84EF-236FFA58A3F2}"/>
          </ac:spMkLst>
        </pc:spChg>
        <pc:spChg chg="add del">
          <ac:chgData name="Caroline Boyd" userId="df9b5d0d-d3b0-4e15-8f10-f05ac173f411" providerId="ADAL" clId="{6CE4145F-0724-4D42-9823-110412CFD34E}" dt="2022-06-02T14:24:17.339" v="2451" actId="700"/>
          <ac:spMkLst>
            <pc:docMk/>
            <pc:sldMk cId="133849198" sldId="425"/>
            <ac:spMk id="21" creationId="{FBE9F90C-C163-435B-9A68-D15C92D1CF2B}"/>
          </ac:spMkLst>
        </pc:spChg>
        <pc:spChg chg="add del">
          <ac:chgData name="Caroline Boyd" userId="df9b5d0d-d3b0-4e15-8f10-f05ac173f411" providerId="ADAL" clId="{6CE4145F-0724-4D42-9823-110412CFD34E}" dt="2022-06-02T14:24:17.339" v="2451" actId="700"/>
          <ac:spMkLst>
            <pc:docMk/>
            <pc:sldMk cId="133849198" sldId="425"/>
            <ac:spMk id="22" creationId="{1A882A9F-F4E9-4E23-8F0B-20B5DF42EAA9}"/>
          </ac:spMkLst>
        </pc:spChg>
        <pc:spChg chg="add del">
          <ac:chgData name="Caroline Boyd" userId="df9b5d0d-d3b0-4e15-8f10-f05ac173f411" providerId="ADAL" clId="{6CE4145F-0724-4D42-9823-110412CFD34E}" dt="2022-06-02T14:24:24.071" v="2453" actId="26606"/>
          <ac:spMkLst>
            <pc:docMk/>
            <pc:sldMk cId="133849198" sldId="425"/>
            <ac:spMk id="28" creationId="{4038CB10-1F5C-4D54-9DF7-12586DE5B007}"/>
          </ac:spMkLst>
        </pc:spChg>
        <pc:spChg chg="add del">
          <ac:chgData name="Caroline Boyd" userId="df9b5d0d-d3b0-4e15-8f10-f05ac173f411" providerId="ADAL" clId="{6CE4145F-0724-4D42-9823-110412CFD34E}" dt="2022-06-02T14:24:24.071" v="2453" actId="26606"/>
          <ac:spMkLst>
            <pc:docMk/>
            <pc:sldMk cId="133849198" sldId="425"/>
            <ac:spMk id="30" creationId="{36D30126-6314-4A93-B27E-5C66CF781924}"/>
          </ac:spMkLst>
        </pc:spChg>
        <pc:spChg chg="add del">
          <ac:chgData name="Caroline Boyd" userId="df9b5d0d-d3b0-4e15-8f10-f05ac173f411" providerId="ADAL" clId="{6CE4145F-0724-4D42-9823-110412CFD34E}" dt="2022-06-02T14:24:24.071" v="2453" actId="26606"/>
          <ac:spMkLst>
            <pc:docMk/>
            <pc:sldMk cId="133849198" sldId="425"/>
            <ac:spMk id="32" creationId="{73ED6512-6858-4552-B699-9A97FE9A4EA2}"/>
          </ac:spMkLst>
        </pc:spChg>
        <pc:spChg chg="add del">
          <ac:chgData name="Caroline Boyd" userId="df9b5d0d-d3b0-4e15-8f10-f05ac173f411" providerId="ADAL" clId="{6CE4145F-0724-4D42-9823-110412CFD34E}" dt="2022-06-02T14:24:31.088" v="2455" actId="26606"/>
          <ac:spMkLst>
            <pc:docMk/>
            <pc:sldMk cId="133849198" sldId="425"/>
            <ac:spMk id="34" creationId="{CDA1A2E9-63FE-408D-A803-8E306ECAB4B3}"/>
          </ac:spMkLst>
        </pc:spChg>
        <pc:spChg chg="add del">
          <ac:chgData name="Caroline Boyd" userId="df9b5d0d-d3b0-4e15-8f10-f05ac173f411" providerId="ADAL" clId="{6CE4145F-0724-4D42-9823-110412CFD34E}" dt="2022-06-02T14:24:31.088" v="2455" actId="26606"/>
          <ac:spMkLst>
            <pc:docMk/>
            <pc:sldMk cId="133849198" sldId="425"/>
            <ac:spMk id="35" creationId="{FBE9F90C-C163-435B-9A68-D15C92D1CF2B}"/>
          </ac:spMkLst>
        </pc:spChg>
        <pc:spChg chg="add del">
          <ac:chgData name="Caroline Boyd" userId="df9b5d0d-d3b0-4e15-8f10-f05ac173f411" providerId="ADAL" clId="{6CE4145F-0724-4D42-9823-110412CFD34E}" dt="2022-06-02T14:24:31.088" v="2455" actId="26606"/>
          <ac:spMkLst>
            <pc:docMk/>
            <pc:sldMk cId="133849198" sldId="425"/>
            <ac:spMk id="36" creationId="{1A882A9F-F4E9-4E23-8F0B-20B5DF42EAA9}"/>
          </ac:spMkLst>
        </pc:spChg>
        <pc:spChg chg="add del">
          <ac:chgData name="Caroline Boyd" userId="df9b5d0d-d3b0-4e15-8f10-f05ac173f411" providerId="ADAL" clId="{6CE4145F-0724-4D42-9823-110412CFD34E}" dt="2022-06-02T14:26:05.747" v="2463" actId="26606"/>
          <ac:spMkLst>
            <pc:docMk/>
            <pc:sldMk cId="133849198" sldId="425"/>
            <ac:spMk id="38" creationId="{D4771268-CB57-404A-9271-370EB28F6090}"/>
          </ac:spMkLst>
        </pc:spChg>
        <pc:spChg chg="add del">
          <ac:chgData name="Caroline Boyd" userId="df9b5d0d-d3b0-4e15-8f10-f05ac173f411" providerId="ADAL" clId="{6CE4145F-0724-4D42-9823-110412CFD34E}" dt="2022-06-02T14:26:05.727" v="2462" actId="26606"/>
          <ac:spMkLst>
            <pc:docMk/>
            <pc:sldMk cId="133849198" sldId="425"/>
            <ac:spMk id="43" creationId="{8555C5B3-193A-4749-9AFD-682E53CDDE8F}"/>
          </ac:spMkLst>
        </pc:spChg>
        <pc:spChg chg="add del">
          <ac:chgData name="Caroline Boyd" userId="df9b5d0d-d3b0-4e15-8f10-f05ac173f411" providerId="ADAL" clId="{6CE4145F-0724-4D42-9823-110412CFD34E}" dt="2022-06-02T14:26:05.727" v="2462" actId="26606"/>
          <ac:spMkLst>
            <pc:docMk/>
            <pc:sldMk cId="133849198" sldId="425"/>
            <ac:spMk id="45" creationId="{2EAE06A6-F76A-41C9-827A-C561B004485C}"/>
          </ac:spMkLst>
        </pc:spChg>
        <pc:spChg chg="add del">
          <ac:chgData name="Caroline Boyd" userId="df9b5d0d-d3b0-4e15-8f10-f05ac173f411" providerId="ADAL" clId="{6CE4145F-0724-4D42-9823-110412CFD34E}" dt="2022-06-02T14:26:05.727" v="2462" actId="26606"/>
          <ac:spMkLst>
            <pc:docMk/>
            <pc:sldMk cId="133849198" sldId="425"/>
            <ac:spMk id="47" creationId="{89F9D4E8-0639-444B-949B-9518585061AF}"/>
          </ac:spMkLst>
        </pc:spChg>
        <pc:spChg chg="add del">
          <ac:chgData name="Caroline Boyd" userId="df9b5d0d-d3b0-4e15-8f10-f05ac173f411" providerId="ADAL" clId="{6CE4145F-0724-4D42-9823-110412CFD34E}" dt="2022-06-02T14:26:05.727" v="2462" actId="26606"/>
          <ac:spMkLst>
            <pc:docMk/>
            <pc:sldMk cId="133849198" sldId="425"/>
            <ac:spMk id="49" creationId="{7E3DA7A2-ED70-4BBA-AB72-00AD461FA405}"/>
          </ac:spMkLst>
        </pc:spChg>
        <pc:spChg chg="add del">
          <ac:chgData name="Caroline Boyd" userId="df9b5d0d-d3b0-4e15-8f10-f05ac173f411" providerId="ADAL" clId="{6CE4145F-0724-4D42-9823-110412CFD34E}" dt="2022-06-02T14:26:05.727" v="2462" actId="26606"/>
          <ac:spMkLst>
            <pc:docMk/>
            <pc:sldMk cId="133849198" sldId="425"/>
            <ac:spMk id="51" creationId="{FC485432-3647-4218-B5D3-15D3FA222B13}"/>
          </ac:spMkLst>
        </pc:spChg>
        <pc:spChg chg="add del">
          <ac:chgData name="Caroline Boyd" userId="df9b5d0d-d3b0-4e15-8f10-f05ac173f411" providerId="ADAL" clId="{6CE4145F-0724-4D42-9823-110412CFD34E}" dt="2022-06-02T14:26:05.727" v="2462" actId="26606"/>
          <ac:spMkLst>
            <pc:docMk/>
            <pc:sldMk cId="133849198" sldId="425"/>
            <ac:spMk id="53" creationId="{F4AFDDCA-6ABA-4D23-8A5C-1BF0F4308148}"/>
          </ac:spMkLst>
        </pc:spChg>
        <pc:spChg chg="add">
          <ac:chgData name="Caroline Boyd" userId="df9b5d0d-d3b0-4e15-8f10-f05ac173f411" providerId="ADAL" clId="{6CE4145F-0724-4D42-9823-110412CFD34E}" dt="2022-06-02T14:26:05.747" v="2463" actId="26606"/>
          <ac:spMkLst>
            <pc:docMk/>
            <pc:sldMk cId="133849198" sldId="425"/>
            <ac:spMk id="55" creationId="{8537B233-9CDD-4A90-AABB-A8963DEE4FBC}"/>
          </ac:spMkLst>
        </pc:spChg>
        <pc:grpChg chg="add del">
          <ac:chgData name="Caroline Boyd" userId="df9b5d0d-d3b0-4e15-8f10-f05ac173f411" providerId="ADAL" clId="{6CE4145F-0724-4D42-9823-110412CFD34E}" dt="2022-06-02T14:24:05.615" v="2449" actId="26606"/>
          <ac:grpSpMkLst>
            <pc:docMk/>
            <pc:sldMk cId="133849198" sldId="425"/>
            <ac:grpSpMk id="14" creationId="{89D1390B-7E13-4B4F-9CB2-391063412E54}"/>
          </ac:grpSpMkLst>
        </pc:grpChg>
        <pc:picChg chg="add del">
          <ac:chgData name="Caroline Boyd" userId="df9b5d0d-d3b0-4e15-8f10-f05ac173f411" providerId="ADAL" clId="{6CE4145F-0724-4D42-9823-110412CFD34E}" dt="2022-06-02T14:24:05.615" v="2449" actId="26606"/>
          <ac:picMkLst>
            <pc:docMk/>
            <pc:sldMk cId="133849198" sldId="425"/>
            <ac:picMk id="7" creationId="{CD349B8B-45E4-4045-E3F7-961E2EE69EE7}"/>
          </ac:picMkLst>
        </pc:picChg>
        <pc:picChg chg="add mod">
          <ac:chgData name="Caroline Boyd" userId="df9b5d0d-d3b0-4e15-8f10-f05ac173f411" providerId="ADAL" clId="{6CE4145F-0724-4D42-9823-110412CFD34E}" dt="2022-06-02T14:26:05.747" v="2463" actId="26606"/>
          <ac:picMkLst>
            <pc:docMk/>
            <pc:sldMk cId="133849198" sldId="425"/>
            <ac:picMk id="23" creationId="{2CB5E3AA-96F9-6B48-A84C-88852613BF18}"/>
          </ac:picMkLst>
        </pc:picChg>
        <pc:cxnChg chg="add">
          <ac:chgData name="Caroline Boyd" userId="df9b5d0d-d3b0-4e15-8f10-f05ac173f411" providerId="ADAL" clId="{6CE4145F-0724-4D42-9823-110412CFD34E}" dt="2022-06-02T14:26:05.747" v="2463" actId="26606"/>
          <ac:cxnSpMkLst>
            <pc:docMk/>
            <pc:sldMk cId="133849198" sldId="425"/>
            <ac:cxnSpMk id="56" creationId="{040575EE-C594-4566-BC00-663004E52AB5}"/>
          </ac:cxnSpMkLst>
        </pc:cxnChg>
      </pc:sldChg>
      <pc:sldMasterChg chg="delSldLayout">
        <pc:chgData name="Caroline Boyd" userId="df9b5d0d-d3b0-4e15-8f10-f05ac173f411" providerId="ADAL" clId="{6CE4145F-0724-4D42-9823-110412CFD34E}" dt="2022-05-20T13:26:52.596" v="348" actId="2696"/>
        <pc:sldMasterMkLst>
          <pc:docMk/>
          <pc:sldMasterMk cId="2234582933" sldId="2147483648"/>
        </pc:sldMasterMkLst>
        <pc:sldLayoutChg chg="del">
          <pc:chgData name="Caroline Boyd" userId="df9b5d0d-d3b0-4e15-8f10-f05ac173f411" providerId="ADAL" clId="{6CE4145F-0724-4D42-9823-110412CFD34E}" dt="2022-05-20T13:26:52.596" v="348" actId="2696"/>
          <pc:sldLayoutMkLst>
            <pc:docMk/>
            <pc:sldMasterMk cId="2234582933" sldId="2147483648"/>
            <pc:sldLayoutMk cId="1906094557" sldId="2147483710"/>
          </pc:sldLayoutMkLst>
        </pc:sldLayoutChg>
      </pc:sldMasterChg>
    </pc:docChg>
  </pc:docChgLst>
  <pc:docChgLst>
    <pc:chgData name="Caroline Boyd" userId="df9b5d0d-d3b0-4e15-8f10-f05ac173f411" providerId="ADAL" clId="{8BF9502E-CFD1-4FD9-B5C0-E7EDA3476B32}"/>
    <pc:docChg chg="custSel addSld delSld modSld sldOrd">
      <pc:chgData name="Caroline Boyd" userId="df9b5d0d-d3b0-4e15-8f10-f05ac173f411" providerId="ADAL" clId="{8BF9502E-CFD1-4FD9-B5C0-E7EDA3476B32}" dt="2022-11-01T15:37:35.631" v="2693"/>
      <pc:docMkLst>
        <pc:docMk/>
      </pc:docMkLst>
      <pc:sldChg chg="modSp mod">
        <pc:chgData name="Caroline Boyd" userId="df9b5d0d-d3b0-4e15-8f10-f05ac173f411" providerId="ADAL" clId="{8BF9502E-CFD1-4FD9-B5C0-E7EDA3476B32}" dt="2022-11-01T15:33:39.974" v="2624" actId="20577"/>
        <pc:sldMkLst>
          <pc:docMk/>
          <pc:sldMk cId="2625297165" sldId="305"/>
        </pc:sldMkLst>
        <pc:spChg chg="mod">
          <ac:chgData name="Caroline Boyd" userId="df9b5d0d-d3b0-4e15-8f10-f05ac173f411" providerId="ADAL" clId="{8BF9502E-CFD1-4FD9-B5C0-E7EDA3476B32}" dt="2022-11-01T15:33:39.974" v="2624" actId="20577"/>
          <ac:spMkLst>
            <pc:docMk/>
            <pc:sldMk cId="2625297165" sldId="305"/>
            <ac:spMk id="7" creationId="{54E9E228-B02C-3941-B458-23CB2D67B476}"/>
          </ac:spMkLst>
        </pc:spChg>
      </pc:sldChg>
      <pc:sldChg chg="modSp mod">
        <pc:chgData name="Caroline Boyd" userId="df9b5d0d-d3b0-4e15-8f10-f05ac173f411" providerId="ADAL" clId="{8BF9502E-CFD1-4FD9-B5C0-E7EDA3476B32}" dt="2022-11-01T15:35:09.105" v="2648" actId="14100"/>
        <pc:sldMkLst>
          <pc:docMk/>
          <pc:sldMk cId="1931428218" sldId="408"/>
        </pc:sldMkLst>
        <pc:spChg chg="mod">
          <ac:chgData name="Caroline Boyd" userId="df9b5d0d-d3b0-4e15-8f10-f05ac173f411" providerId="ADAL" clId="{8BF9502E-CFD1-4FD9-B5C0-E7EDA3476B32}" dt="2022-11-01T15:35:09.105" v="2648" actId="14100"/>
          <ac:spMkLst>
            <pc:docMk/>
            <pc:sldMk cId="1931428218" sldId="408"/>
            <ac:spMk id="7" creationId="{54E9E228-B02C-3941-B458-23CB2D67B476}"/>
          </ac:spMkLst>
        </pc:spChg>
      </pc:sldChg>
      <pc:sldChg chg="modSp del mod">
        <pc:chgData name="Caroline Boyd" userId="df9b5d0d-d3b0-4e15-8f10-f05ac173f411" providerId="ADAL" clId="{8BF9502E-CFD1-4FD9-B5C0-E7EDA3476B32}" dt="2022-10-25T13:41:41.696" v="2230" actId="2696"/>
        <pc:sldMkLst>
          <pc:docMk/>
          <pc:sldMk cId="2798569620" sldId="416"/>
        </pc:sldMkLst>
        <pc:spChg chg="mod">
          <ac:chgData name="Caroline Boyd" userId="df9b5d0d-d3b0-4e15-8f10-f05ac173f411" providerId="ADAL" clId="{8BF9502E-CFD1-4FD9-B5C0-E7EDA3476B32}" dt="2022-10-25T13:37:54.862" v="2121" actId="20577"/>
          <ac:spMkLst>
            <pc:docMk/>
            <pc:sldMk cId="2798569620" sldId="416"/>
            <ac:spMk id="5" creationId="{D3B7EE1B-FE38-4AC4-AD60-2D195923D1F1}"/>
          </ac:spMkLst>
        </pc:spChg>
      </pc:sldChg>
      <pc:sldChg chg="ord">
        <pc:chgData name="Caroline Boyd" userId="df9b5d0d-d3b0-4e15-8f10-f05ac173f411" providerId="ADAL" clId="{8BF9502E-CFD1-4FD9-B5C0-E7EDA3476B32}" dt="2022-10-25T13:33:00.656" v="1474"/>
        <pc:sldMkLst>
          <pc:docMk/>
          <pc:sldMk cId="133849198" sldId="425"/>
        </pc:sldMkLst>
      </pc:sldChg>
      <pc:sldChg chg="modSp mod ord">
        <pc:chgData name="Caroline Boyd" userId="df9b5d0d-d3b0-4e15-8f10-f05ac173f411" providerId="ADAL" clId="{8BF9502E-CFD1-4FD9-B5C0-E7EDA3476B32}" dt="2022-11-01T15:37:35.631" v="2693"/>
        <pc:sldMkLst>
          <pc:docMk/>
          <pc:sldMk cId="199374108" sldId="426"/>
        </pc:sldMkLst>
        <pc:spChg chg="mod">
          <ac:chgData name="Caroline Boyd" userId="df9b5d0d-d3b0-4e15-8f10-f05ac173f411" providerId="ADAL" clId="{8BF9502E-CFD1-4FD9-B5C0-E7EDA3476B32}" dt="2022-10-25T13:41:25.440" v="2229" actId="20577"/>
          <ac:spMkLst>
            <pc:docMk/>
            <pc:sldMk cId="199374108" sldId="426"/>
            <ac:spMk id="3" creationId="{FA9E2037-CEF6-4D70-908E-FC7E24F25910}"/>
          </ac:spMkLst>
        </pc:spChg>
      </pc:sldChg>
      <pc:sldChg chg="modSp">
        <pc:chgData name="Caroline Boyd" userId="df9b5d0d-d3b0-4e15-8f10-f05ac173f411" providerId="ADAL" clId="{8BF9502E-CFD1-4FD9-B5C0-E7EDA3476B32}" dt="2022-10-25T13:50:47.449" v="2322" actId="20577"/>
        <pc:sldMkLst>
          <pc:docMk/>
          <pc:sldMk cId="400687811" sldId="427"/>
        </pc:sldMkLst>
        <pc:spChg chg="mod">
          <ac:chgData name="Caroline Boyd" userId="df9b5d0d-d3b0-4e15-8f10-f05ac173f411" providerId="ADAL" clId="{8BF9502E-CFD1-4FD9-B5C0-E7EDA3476B32}" dt="2022-10-25T13:50:47.449" v="2322" actId="20577"/>
          <ac:spMkLst>
            <pc:docMk/>
            <pc:sldMk cId="400687811" sldId="427"/>
            <ac:spMk id="7" creationId="{C636A637-D928-481C-BF04-78C119E7C11F}"/>
          </ac:spMkLst>
        </pc:spChg>
        <pc:spChg chg="mod">
          <ac:chgData name="Caroline Boyd" userId="df9b5d0d-d3b0-4e15-8f10-f05ac173f411" providerId="ADAL" clId="{8BF9502E-CFD1-4FD9-B5C0-E7EDA3476B32}" dt="2022-10-25T13:49:55.804" v="2274" actId="20577"/>
          <ac:spMkLst>
            <pc:docMk/>
            <pc:sldMk cId="400687811" sldId="427"/>
            <ac:spMk id="11" creationId="{E2387810-16D0-44A8-B3B7-79EF3CBAD74D}"/>
          </ac:spMkLst>
        </pc:spChg>
        <pc:spChg chg="mod">
          <ac:chgData name="Caroline Boyd" userId="df9b5d0d-d3b0-4e15-8f10-f05ac173f411" providerId="ADAL" clId="{8BF9502E-CFD1-4FD9-B5C0-E7EDA3476B32}" dt="2022-10-25T13:50:21.341" v="2302" actId="20577"/>
          <ac:spMkLst>
            <pc:docMk/>
            <pc:sldMk cId="400687811" sldId="427"/>
            <ac:spMk id="13" creationId="{6CE63D5D-BA09-4886-B886-C18E106F1958}"/>
          </ac:spMkLst>
        </pc:spChg>
      </pc:sldChg>
      <pc:sldChg chg="modSp">
        <pc:chgData name="Caroline Boyd" userId="df9b5d0d-d3b0-4e15-8f10-f05ac173f411" providerId="ADAL" clId="{8BF9502E-CFD1-4FD9-B5C0-E7EDA3476B32}" dt="2022-10-25T13:53:36.881" v="2582" actId="20577"/>
        <pc:sldMkLst>
          <pc:docMk/>
          <pc:sldMk cId="3628892782" sldId="428"/>
        </pc:sldMkLst>
        <pc:spChg chg="mod">
          <ac:chgData name="Caroline Boyd" userId="df9b5d0d-d3b0-4e15-8f10-f05ac173f411" providerId="ADAL" clId="{8BF9502E-CFD1-4FD9-B5C0-E7EDA3476B32}" dt="2022-10-25T13:52:07.859" v="2454" actId="20577"/>
          <ac:spMkLst>
            <pc:docMk/>
            <pc:sldMk cId="3628892782" sldId="428"/>
            <ac:spMk id="7" creationId="{C636A637-D928-481C-BF04-78C119E7C11F}"/>
          </ac:spMkLst>
        </pc:spChg>
        <pc:spChg chg="mod">
          <ac:chgData name="Caroline Boyd" userId="df9b5d0d-d3b0-4e15-8f10-f05ac173f411" providerId="ADAL" clId="{8BF9502E-CFD1-4FD9-B5C0-E7EDA3476B32}" dt="2022-10-25T13:53:36.881" v="2582" actId="20577"/>
          <ac:spMkLst>
            <pc:docMk/>
            <pc:sldMk cId="3628892782" sldId="428"/>
            <ac:spMk id="9" creationId="{F60FDABF-FBC2-4871-894C-93093A9725EF}"/>
          </ac:spMkLst>
        </pc:spChg>
        <pc:spChg chg="mod">
          <ac:chgData name="Caroline Boyd" userId="df9b5d0d-d3b0-4e15-8f10-f05ac173f411" providerId="ADAL" clId="{8BF9502E-CFD1-4FD9-B5C0-E7EDA3476B32}" dt="2022-10-25T13:53:17.333" v="2574" actId="20577"/>
          <ac:spMkLst>
            <pc:docMk/>
            <pc:sldMk cId="3628892782" sldId="428"/>
            <ac:spMk id="13" creationId="{6CE63D5D-BA09-4886-B886-C18E106F1958}"/>
          </ac:spMkLst>
        </pc:spChg>
      </pc:sldChg>
      <pc:sldChg chg="addSp modSp new mod">
        <pc:chgData name="Caroline Boyd" userId="df9b5d0d-d3b0-4e15-8f10-f05ac173f411" providerId="ADAL" clId="{8BF9502E-CFD1-4FD9-B5C0-E7EDA3476B32}" dt="2022-11-01T15:36:17.675" v="2691" actId="20577"/>
        <pc:sldMkLst>
          <pc:docMk/>
          <pc:sldMk cId="868253945" sldId="429"/>
        </pc:sldMkLst>
        <pc:spChg chg="mod">
          <ac:chgData name="Caroline Boyd" userId="df9b5d0d-d3b0-4e15-8f10-f05ac173f411" providerId="ADAL" clId="{8BF9502E-CFD1-4FD9-B5C0-E7EDA3476B32}" dt="2022-10-19T18:50:34.129" v="36" actId="20577"/>
          <ac:spMkLst>
            <pc:docMk/>
            <pc:sldMk cId="868253945" sldId="429"/>
            <ac:spMk id="2" creationId="{F6D5E866-746C-4956-A79E-16AB470B588C}"/>
          </ac:spMkLst>
        </pc:spChg>
        <pc:spChg chg="mod">
          <ac:chgData name="Caroline Boyd" userId="df9b5d0d-d3b0-4e15-8f10-f05ac173f411" providerId="ADAL" clId="{8BF9502E-CFD1-4FD9-B5C0-E7EDA3476B32}" dt="2022-11-01T15:36:17.675" v="2691" actId="20577"/>
          <ac:spMkLst>
            <pc:docMk/>
            <pc:sldMk cId="868253945" sldId="429"/>
            <ac:spMk id="3" creationId="{D026A62F-9EEC-4E72-AC04-C06A3434251E}"/>
          </ac:spMkLst>
        </pc:spChg>
        <pc:spChg chg="add mod">
          <ac:chgData name="Caroline Boyd" userId="df9b5d0d-d3b0-4e15-8f10-f05ac173f411" providerId="ADAL" clId="{8BF9502E-CFD1-4FD9-B5C0-E7EDA3476B32}" dt="2022-10-19T19:25:32.413" v="1297" actId="1076"/>
          <ac:spMkLst>
            <pc:docMk/>
            <pc:sldMk cId="868253945" sldId="429"/>
            <ac:spMk id="4" creationId="{7C4D1605-E32D-429E-BA67-AD352FFD4F0A}"/>
          </ac:spMkLst>
        </pc:spChg>
        <pc:spChg chg="add mod">
          <ac:chgData name="Caroline Boyd" userId="df9b5d0d-d3b0-4e15-8f10-f05ac173f411" providerId="ADAL" clId="{8BF9502E-CFD1-4FD9-B5C0-E7EDA3476B32}" dt="2022-10-19T19:25:38.549" v="1298" actId="1076"/>
          <ac:spMkLst>
            <pc:docMk/>
            <pc:sldMk cId="868253945" sldId="429"/>
            <ac:spMk id="5" creationId="{B22A161A-001B-4B4E-94AC-49CF7FC65282}"/>
          </ac:spMkLst>
        </pc:spChg>
      </pc:sldChg>
    </pc:docChg>
  </pc:docChgLst>
  <pc:docChgLst>
    <pc:chgData name="Caroline Boyd" userId="df9b5d0d-d3b0-4e15-8f10-f05ac173f411" providerId="ADAL" clId="{4E96B2F9-3038-4C8E-99FA-9B2B9E78EC03}"/>
    <pc:docChg chg="modSld sldOrd">
      <pc:chgData name="Caroline Boyd" userId="df9b5d0d-d3b0-4e15-8f10-f05ac173f411" providerId="ADAL" clId="{4E96B2F9-3038-4C8E-99FA-9B2B9E78EC03}" dt="2022-07-20T13:37:28.192" v="1"/>
      <pc:docMkLst>
        <pc:docMk/>
      </pc:docMkLst>
      <pc:sldChg chg="ord">
        <pc:chgData name="Caroline Boyd" userId="df9b5d0d-d3b0-4e15-8f10-f05ac173f411" providerId="ADAL" clId="{4E96B2F9-3038-4C8E-99FA-9B2B9E78EC03}" dt="2022-07-20T13:37:28.192" v="1"/>
        <pc:sldMkLst>
          <pc:docMk/>
          <pc:sldMk cId="133849198" sldId="425"/>
        </pc:sldMkLst>
      </pc:sldChg>
    </pc:docChg>
  </pc:docChgLst>
  <pc:docChgLst>
    <pc:chgData name="Caroline Boyd" userId="df9b5d0d-d3b0-4e15-8f10-f05ac173f411" providerId="ADAL" clId="{A93BBE76-2D08-494C-8D3F-C04CB975ADE3}"/>
    <pc:docChg chg="undo custSel addSld delSld modSld sldOrd">
      <pc:chgData name="Caroline Boyd" userId="df9b5d0d-d3b0-4e15-8f10-f05ac173f411" providerId="ADAL" clId="{A93BBE76-2D08-494C-8D3F-C04CB975ADE3}" dt="2023-05-25T20:10:38.932" v="2367"/>
      <pc:docMkLst>
        <pc:docMk/>
      </pc:docMkLst>
      <pc:sldChg chg="addSp delSp modSp mod">
        <pc:chgData name="Caroline Boyd" userId="df9b5d0d-d3b0-4e15-8f10-f05ac173f411" providerId="ADAL" clId="{A93BBE76-2D08-494C-8D3F-C04CB975ADE3}" dt="2023-05-25T20:08:29.440" v="2366" actId="113"/>
        <pc:sldMkLst>
          <pc:docMk/>
          <pc:sldMk cId="3480697386" sldId="303"/>
        </pc:sldMkLst>
        <pc:spChg chg="mod">
          <ac:chgData name="Caroline Boyd" userId="df9b5d0d-d3b0-4e15-8f10-f05ac173f411" providerId="ADAL" clId="{A93BBE76-2D08-494C-8D3F-C04CB975ADE3}" dt="2023-05-25T20:08:29.440" v="2366" actId="113"/>
          <ac:spMkLst>
            <pc:docMk/>
            <pc:sldMk cId="3480697386" sldId="303"/>
            <ac:spMk id="2" creationId="{5F4F5ECE-2D45-764D-A434-EA4997A38F9E}"/>
          </ac:spMkLst>
        </pc:spChg>
        <pc:spChg chg="add mod">
          <ac:chgData name="Caroline Boyd" userId="df9b5d0d-d3b0-4e15-8f10-f05ac173f411" providerId="ADAL" clId="{A93BBE76-2D08-494C-8D3F-C04CB975ADE3}" dt="2023-05-17T15:38:18.793" v="1691" actId="1076"/>
          <ac:spMkLst>
            <pc:docMk/>
            <pc:sldMk cId="3480697386" sldId="303"/>
            <ac:spMk id="3" creationId="{7B0001F4-1569-E0A2-202E-F44BFAB185F5}"/>
          </ac:spMkLst>
        </pc:spChg>
        <pc:spChg chg="add del mod">
          <ac:chgData name="Caroline Boyd" userId="df9b5d0d-d3b0-4e15-8f10-f05ac173f411" providerId="ADAL" clId="{A93BBE76-2D08-494C-8D3F-C04CB975ADE3}" dt="2023-05-17T15:36:30.236" v="1669" actId="21"/>
          <ac:spMkLst>
            <pc:docMk/>
            <pc:sldMk cId="3480697386" sldId="303"/>
            <ac:spMk id="5" creationId="{1C2E1E54-F74A-FDB6-DAB5-4CB4208ED45F}"/>
          </ac:spMkLst>
        </pc:spChg>
      </pc:sldChg>
      <pc:sldChg chg="modSp mod">
        <pc:chgData name="Caroline Boyd" userId="df9b5d0d-d3b0-4e15-8f10-f05ac173f411" providerId="ADAL" clId="{A93BBE76-2D08-494C-8D3F-C04CB975ADE3}" dt="2023-05-25T20:07:32.448" v="2362" actId="113"/>
        <pc:sldMkLst>
          <pc:docMk/>
          <pc:sldMk cId="2625297165" sldId="305"/>
        </pc:sldMkLst>
        <pc:spChg chg="mod">
          <ac:chgData name="Caroline Boyd" userId="df9b5d0d-d3b0-4e15-8f10-f05ac173f411" providerId="ADAL" clId="{A93BBE76-2D08-494C-8D3F-C04CB975ADE3}" dt="2023-05-25T20:07:32.448" v="2362" actId="113"/>
          <ac:spMkLst>
            <pc:docMk/>
            <pc:sldMk cId="2625297165" sldId="305"/>
            <ac:spMk id="3" creationId="{12B178B4-CDED-454C-BED2-2E2B10ADA703}"/>
          </ac:spMkLst>
        </pc:spChg>
      </pc:sldChg>
      <pc:sldChg chg="modSp del mod modShow">
        <pc:chgData name="Caroline Boyd" userId="df9b5d0d-d3b0-4e15-8f10-f05ac173f411" providerId="ADAL" clId="{A93BBE76-2D08-494C-8D3F-C04CB975ADE3}" dt="2023-05-17T15:39:24.831" v="1693" actId="2696"/>
        <pc:sldMkLst>
          <pc:docMk/>
          <pc:sldMk cId="1931428218" sldId="408"/>
        </pc:sldMkLst>
        <pc:spChg chg="mod">
          <ac:chgData name="Caroline Boyd" userId="df9b5d0d-d3b0-4e15-8f10-f05ac173f411" providerId="ADAL" clId="{A93BBE76-2D08-494C-8D3F-C04CB975ADE3}" dt="2023-01-04T15:07:14.389" v="286" actId="1076"/>
          <ac:spMkLst>
            <pc:docMk/>
            <pc:sldMk cId="1931428218" sldId="408"/>
            <ac:spMk id="3" creationId="{12B178B4-CDED-454C-BED2-2E2B10ADA703}"/>
          </ac:spMkLst>
        </pc:spChg>
        <pc:spChg chg="mod">
          <ac:chgData name="Caroline Boyd" userId="df9b5d0d-d3b0-4e15-8f10-f05ac173f411" providerId="ADAL" clId="{A93BBE76-2D08-494C-8D3F-C04CB975ADE3}" dt="2023-03-09T17:00:06.808" v="628" actId="20577"/>
          <ac:spMkLst>
            <pc:docMk/>
            <pc:sldMk cId="1931428218" sldId="408"/>
            <ac:spMk id="7" creationId="{54E9E228-B02C-3941-B458-23CB2D67B476}"/>
          </ac:spMkLst>
        </pc:spChg>
      </pc:sldChg>
      <pc:sldChg chg="modSp mod ord">
        <pc:chgData name="Caroline Boyd" userId="df9b5d0d-d3b0-4e15-8f10-f05ac173f411" providerId="ADAL" clId="{A93BBE76-2D08-494C-8D3F-C04CB975ADE3}" dt="2023-05-17T15:29:20.238" v="1382" actId="113"/>
        <pc:sldMkLst>
          <pc:docMk/>
          <pc:sldMk cId="3277556744" sldId="417"/>
        </pc:sldMkLst>
        <pc:spChg chg="mod">
          <ac:chgData name="Caroline Boyd" userId="df9b5d0d-d3b0-4e15-8f10-f05ac173f411" providerId="ADAL" clId="{A93BBE76-2D08-494C-8D3F-C04CB975ADE3}" dt="2023-05-17T15:29:20.238" v="1382" actId="113"/>
          <ac:spMkLst>
            <pc:docMk/>
            <pc:sldMk cId="3277556744" sldId="417"/>
            <ac:spMk id="22" creationId="{E93AABDC-C3FD-F345-990B-6E2D88310423}"/>
          </ac:spMkLst>
        </pc:spChg>
        <pc:spChg chg="mod">
          <ac:chgData name="Caroline Boyd" userId="df9b5d0d-d3b0-4e15-8f10-f05ac173f411" providerId="ADAL" clId="{A93BBE76-2D08-494C-8D3F-C04CB975ADE3}" dt="2022-12-12T17:12:03.302" v="251" actId="20577"/>
          <ac:spMkLst>
            <pc:docMk/>
            <pc:sldMk cId="3277556744" sldId="417"/>
            <ac:spMk id="33" creationId="{C052B9B6-27A5-4DA8-BFD8-8B22A08C37B0}"/>
          </ac:spMkLst>
        </pc:spChg>
      </pc:sldChg>
      <pc:sldChg chg="ord">
        <pc:chgData name="Caroline Boyd" userId="df9b5d0d-d3b0-4e15-8f10-f05ac173f411" providerId="ADAL" clId="{A93BBE76-2D08-494C-8D3F-C04CB975ADE3}" dt="2022-12-12T17:52:19.529" v="253"/>
        <pc:sldMkLst>
          <pc:docMk/>
          <pc:sldMk cId="1053944339" sldId="420"/>
        </pc:sldMkLst>
      </pc:sldChg>
      <pc:sldChg chg="modSp mod">
        <pc:chgData name="Caroline Boyd" userId="df9b5d0d-d3b0-4e15-8f10-f05ac173f411" providerId="ADAL" clId="{A93BBE76-2D08-494C-8D3F-C04CB975ADE3}" dt="2023-03-09T17:04:43.407" v="630" actId="14826"/>
        <pc:sldMkLst>
          <pc:docMk/>
          <pc:sldMk cId="4057206899" sldId="421"/>
        </pc:sldMkLst>
        <pc:picChg chg="mod">
          <ac:chgData name="Caroline Boyd" userId="df9b5d0d-d3b0-4e15-8f10-f05ac173f411" providerId="ADAL" clId="{A93BBE76-2D08-494C-8D3F-C04CB975ADE3}" dt="2023-03-09T17:03:05.096" v="629" actId="14826"/>
          <ac:picMkLst>
            <pc:docMk/>
            <pc:sldMk cId="4057206899" sldId="421"/>
            <ac:picMk id="5" creationId="{9AA50CA9-C24A-4837-8065-D2C611979949}"/>
          </ac:picMkLst>
        </pc:picChg>
        <pc:picChg chg="mod">
          <ac:chgData name="Caroline Boyd" userId="df9b5d0d-d3b0-4e15-8f10-f05ac173f411" providerId="ADAL" clId="{A93BBE76-2D08-494C-8D3F-C04CB975ADE3}" dt="2023-03-09T17:04:43.407" v="630" actId="14826"/>
          <ac:picMkLst>
            <pc:docMk/>
            <pc:sldMk cId="4057206899" sldId="421"/>
            <ac:picMk id="7" creationId="{96C983A5-92BE-44A5-997C-57CEAE9F0B0C}"/>
          </ac:picMkLst>
        </pc:picChg>
      </pc:sldChg>
      <pc:sldChg chg="del mod modShow">
        <pc:chgData name="Caroline Boyd" userId="df9b5d0d-d3b0-4e15-8f10-f05ac173f411" providerId="ADAL" clId="{A93BBE76-2D08-494C-8D3F-C04CB975ADE3}" dt="2023-05-17T15:39:20.088" v="1692" actId="2696"/>
        <pc:sldMkLst>
          <pc:docMk/>
          <pc:sldMk cId="199374108" sldId="426"/>
        </pc:sldMkLst>
      </pc:sldChg>
      <pc:sldChg chg="addSp delSp modSp mod addAnim delAnim modAnim">
        <pc:chgData name="Caroline Boyd" userId="df9b5d0d-d3b0-4e15-8f10-f05ac173f411" providerId="ADAL" clId="{A93BBE76-2D08-494C-8D3F-C04CB975ADE3}" dt="2023-05-25T20:08:04.456" v="2364" actId="113"/>
        <pc:sldMkLst>
          <pc:docMk/>
          <pc:sldMk cId="400687811" sldId="427"/>
        </pc:sldMkLst>
        <pc:spChg chg="mod">
          <ac:chgData name="Caroline Boyd" userId="df9b5d0d-d3b0-4e15-8f10-f05ac173f411" providerId="ADAL" clId="{A93BBE76-2D08-494C-8D3F-C04CB975ADE3}" dt="2023-05-25T20:08:04.456" v="2364" actId="113"/>
          <ac:spMkLst>
            <pc:docMk/>
            <pc:sldMk cId="400687811" sldId="427"/>
            <ac:spMk id="2" creationId="{6DFE6AA8-054E-41EC-B2CA-59181EE5D0B4}"/>
          </ac:spMkLst>
        </pc:spChg>
        <pc:spChg chg="mod">
          <ac:chgData name="Caroline Boyd" userId="df9b5d0d-d3b0-4e15-8f10-f05ac173f411" providerId="ADAL" clId="{A93BBE76-2D08-494C-8D3F-C04CB975ADE3}" dt="2023-01-05T19:15:21.896" v="525" actId="1076"/>
          <ac:spMkLst>
            <pc:docMk/>
            <pc:sldMk cId="400687811" sldId="427"/>
            <ac:spMk id="4" creationId="{2E5C0969-6B2B-4389-A524-451A6AF64DA8}"/>
          </ac:spMkLst>
        </pc:spChg>
        <pc:spChg chg="mod">
          <ac:chgData name="Caroline Boyd" userId="df9b5d0d-d3b0-4e15-8f10-f05ac173f411" providerId="ADAL" clId="{A93BBE76-2D08-494C-8D3F-C04CB975ADE3}" dt="2023-01-05T19:15:48.702" v="528" actId="14100"/>
          <ac:spMkLst>
            <pc:docMk/>
            <pc:sldMk cId="400687811" sldId="427"/>
            <ac:spMk id="7" creationId="{C636A637-D928-481C-BF04-78C119E7C11F}"/>
          </ac:spMkLst>
        </pc:spChg>
        <pc:spChg chg="add del mod">
          <ac:chgData name="Caroline Boyd" userId="df9b5d0d-d3b0-4e15-8f10-f05ac173f411" providerId="ADAL" clId="{A93BBE76-2D08-494C-8D3F-C04CB975ADE3}" dt="2023-05-23T14:21:58.090" v="1903" actId="207"/>
          <ac:spMkLst>
            <pc:docMk/>
            <pc:sldMk cId="400687811" sldId="427"/>
            <ac:spMk id="9" creationId="{F60FDABF-FBC2-4871-894C-93093A9725EF}"/>
          </ac:spMkLst>
        </pc:spChg>
        <pc:spChg chg="mod">
          <ac:chgData name="Caroline Boyd" userId="df9b5d0d-d3b0-4e15-8f10-f05ac173f411" providerId="ADAL" clId="{A93BBE76-2D08-494C-8D3F-C04CB975ADE3}" dt="2023-01-05T19:06:40.664" v="319" actId="20577"/>
          <ac:spMkLst>
            <pc:docMk/>
            <pc:sldMk cId="400687811" sldId="427"/>
            <ac:spMk id="10" creationId="{743EB60B-8ED5-4C40-9688-F9AF33B0861D}"/>
          </ac:spMkLst>
        </pc:spChg>
        <pc:spChg chg="del mod">
          <ac:chgData name="Caroline Boyd" userId="df9b5d0d-d3b0-4e15-8f10-f05ac173f411" providerId="ADAL" clId="{A93BBE76-2D08-494C-8D3F-C04CB975ADE3}" dt="2023-01-05T19:12:13.841" v="514"/>
          <ac:spMkLst>
            <pc:docMk/>
            <pc:sldMk cId="400687811" sldId="427"/>
            <ac:spMk id="11" creationId="{E2387810-16D0-44A8-B3B7-79EF3CBAD74D}"/>
          </ac:spMkLst>
        </pc:spChg>
        <pc:spChg chg="mod">
          <ac:chgData name="Caroline Boyd" userId="df9b5d0d-d3b0-4e15-8f10-f05ac173f411" providerId="ADAL" clId="{A93BBE76-2D08-494C-8D3F-C04CB975ADE3}" dt="2023-01-05T19:06:59.865" v="400" actId="1076"/>
          <ac:spMkLst>
            <pc:docMk/>
            <pc:sldMk cId="400687811" sldId="427"/>
            <ac:spMk id="12" creationId="{EA8535C6-F552-4596-A822-012067B907BA}"/>
          </ac:spMkLst>
        </pc:spChg>
        <pc:spChg chg="mod">
          <ac:chgData name="Caroline Boyd" userId="df9b5d0d-d3b0-4e15-8f10-f05ac173f411" providerId="ADAL" clId="{A93BBE76-2D08-494C-8D3F-C04CB975ADE3}" dt="2023-01-05T19:15:54.288" v="529" actId="14100"/>
          <ac:spMkLst>
            <pc:docMk/>
            <pc:sldMk cId="400687811" sldId="427"/>
            <ac:spMk id="13" creationId="{6CE63D5D-BA09-4886-B886-C18E106F1958}"/>
          </ac:spMkLst>
        </pc:spChg>
        <pc:spChg chg="mod">
          <ac:chgData name="Caroline Boyd" userId="df9b5d0d-d3b0-4e15-8f10-f05ac173f411" providerId="ADAL" clId="{A93BBE76-2D08-494C-8D3F-C04CB975ADE3}" dt="2023-01-05T19:07:26.554" v="403" actId="20577"/>
          <ac:spMkLst>
            <pc:docMk/>
            <pc:sldMk cId="400687811" sldId="427"/>
            <ac:spMk id="14" creationId="{3DC9468E-BF08-4763-B110-103C0F54C440}"/>
          </ac:spMkLst>
        </pc:spChg>
        <pc:spChg chg="mod">
          <ac:chgData name="Caroline Boyd" userId="df9b5d0d-d3b0-4e15-8f10-f05ac173f411" providerId="ADAL" clId="{A93BBE76-2D08-494C-8D3F-C04CB975ADE3}" dt="2023-05-23T14:17:24.712" v="1893" actId="1076"/>
          <ac:spMkLst>
            <pc:docMk/>
            <pc:sldMk cId="400687811" sldId="427"/>
            <ac:spMk id="15" creationId="{BEA39269-5845-49BB-B51B-F68DA05B33C4}"/>
          </ac:spMkLst>
        </pc:spChg>
      </pc:sldChg>
      <pc:sldChg chg="modSp mod ord modAnim">
        <pc:chgData name="Caroline Boyd" userId="df9b5d0d-d3b0-4e15-8f10-f05ac173f411" providerId="ADAL" clId="{A93BBE76-2D08-494C-8D3F-C04CB975ADE3}" dt="2023-05-25T20:08:12.249" v="2365" actId="113"/>
        <pc:sldMkLst>
          <pc:docMk/>
          <pc:sldMk cId="3628892782" sldId="428"/>
        </pc:sldMkLst>
        <pc:spChg chg="mod">
          <ac:chgData name="Caroline Boyd" userId="df9b5d0d-d3b0-4e15-8f10-f05ac173f411" providerId="ADAL" clId="{A93BBE76-2D08-494C-8D3F-C04CB975ADE3}" dt="2023-05-25T20:08:12.249" v="2365" actId="113"/>
          <ac:spMkLst>
            <pc:docMk/>
            <pc:sldMk cId="3628892782" sldId="428"/>
            <ac:spMk id="2" creationId="{6DFE6AA8-054E-41EC-B2CA-59181EE5D0B4}"/>
          </ac:spMkLst>
        </pc:spChg>
        <pc:spChg chg="mod">
          <ac:chgData name="Caroline Boyd" userId="df9b5d0d-d3b0-4e15-8f10-f05ac173f411" providerId="ADAL" clId="{A93BBE76-2D08-494C-8D3F-C04CB975ADE3}" dt="2023-05-17T15:32:54.821" v="1626" actId="33524"/>
          <ac:spMkLst>
            <pc:docMk/>
            <pc:sldMk cId="3628892782" sldId="428"/>
            <ac:spMk id="9" creationId="{F60FDABF-FBC2-4871-894C-93093A9725EF}"/>
          </ac:spMkLst>
        </pc:spChg>
        <pc:spChg chg="mod">
          <ac:chgData name="Caroline Boyd" userId="df9b5d0d-d3b0-4e15-8f10-f05ac173f411" providerId="ADAL" clId="{A93BBE76-2D08-494C-8D3F-C04CB975ADE3}" dt="2023-04-03T21:17:23.993" v="833" actId="20577"/>
          <ac:spMkLst>
            <pc:docMk/>
            <pc:sldMk cId="3628892782" sldId="428"/>
            <ac:spMk id="12" creationId="{EA8535C6-F552-4596-A822-012067B907BA}"/>
          </ac:spMkLst>
        </pc:spChg>
        <pc:spChg chg="mod">
          <ac:chgData name="Caroline Boyd" userId="df9b5d0d-d3b0-4e15-8f10-f05ac173f411" providerId="ADAL" clId="{A93BBE76-2D08-494C-8D3F-C04CB975ADE3}" dt="2023-05-23T14:31:23.225" v="2047" actId="20577"/>
          <ac:spMkLst>
            <pc:docMk/>
            <pc:sldMk cId="3628892782" sldId="428"/>
            <ac:spMk id="13" creationId="{6CE63D5D-BA09-4886-B886-C18E106F1958}"/>
          </ac:spMkLst>
        </pc:spChg>
      </pc:sldChg>
      <pc:sldChg chg="modSp mod">
        <pc:chgData name="Caroline Boyd" userId="df9b5d0d-d3b0-4e15-8f10-f05ac173f411" providerId="ADAL" clId="{A93BBE76-2D08-494C-8D3F-C04CB975ADE3}" dt="2023-05-25T20:07:20.483" v="2361" actId="113"/>
        <pc:sldMkLst>
          <pc:docMk/>
          <pc:sldMk cId="868253945" sldId="429"/>
        </pc:sldMkLst>
        <pc:spChg chg="mod">
          <ac:chgData name="Caroline Boyd" userId="df9b5d0d-d3b0-4e15-8f10-f05ac173f411" providerId="ADAL" clId="{A93BBE76-2D08-494C-8D3F-C04CB975ADE3}" dt="2023-05-25T20:07:20.483" v="2361" actId="113"/>
          <ac:spMkLst>
            <pc:docMk/>
            <pc:sldMk cId="868253945" sldId="429"/>
            <ac:spMk id="2" creationId="{F6D5E866-746C-4956-A79E-16AB470B588C}"/>
          </ac:spMkLst>
        </pc:spChg>
        <pc:spChg chg="mod">
          <ac:chgData name="Caroline Boyd" userId="df9b5d0d-d3b0-4e15-8f10-f05ac173f411" providerId="ADAL" clId="{A93BBE76-2D08-494C-8D3F-C04CB975ADE3}" dt="2022-12-28T14:40:58.122" v="256" actId="20577"/>
          <ac:spMkLst>
            <pc:docMk/>
            <pc:sldMk cId="868253945" sldId="429"/>
            <ac:spMk id="3" creationId="{D026A62F-9EEC-4E72-AC04-C06A3434251E}"/>
          </ac:spMkLst>
        </pc:spChg>
      </pc:sldChg>
      <pc:sldChg chg="new del">
        <pc:chgData name="Caroline Boyd" userId="df9b5d0d-d3b0-4e15-8f10-f05ac173f411" providerId="ADAL" clId="{A93BBE76-2D08-494C-8D3F-C04CB975ADE3}" dt="2023-04-26T18:54:46.225" v="1380" actId="2696"/>
        <pc:sldMkLst>
          <pc:docMk/>
          <pc:sldMk cId="212438585" sldId="430"/>
        </pc:sldMkLst>
      </pc:sldChg>
      <pc:sldChg chg="addSp modSp new mod ord modNotesTx">
        <pc:chgData name="Caroline Boyd" userId="df9b5d0d-d3b0-4e15-8f10-f05ac173f411" providerId="ADAL" clId="{A93BBE76-2D08-494C-8D3F-C04CB975ADE3}" dt="2023-05-23T14:14:28.955" v="1886"/>
        <pc:sldMkLst>
          <pc:docMk/>
          <pc:sldMk cId="762518301" sldId="431"/>
        </pc:sldMkLst>
        <pc:spChg chg="mod">
          <ac:chgData name="Caroline Boyd" userId="df9b5d0d-d3b0-4e15-8f10-f05ac173f411" providerId="ADAL" clId="{A93BBE76-2D08-494C-8D3F-C04CB975ADE3}" dt="2023-04-26T18:54:29.613" v="1379" actId="14100"/>
          <ac:spMkLst>
            <pc:docMk/>
            <pc:sldMk cId="762518301" sldId="431"/>
            <ac:spMk id="2" creationId="{21521D5B-86E1-BC64-B5F7-BDBFB55864F9}"/>
          </ac:spMkLst>
        </pc:spChg>
        <pc:spChg chg="mod">
          <ac:chgData name="Caroline Boyd" userId="df9b5d0d-d3b0-4e15-8f10-f05ac173f411" providerId="ADAL" clId="{A93BBE76-2D08-494C-8D3F-C04CB975ADE3}" dt="2023-04-26T18:53:02.021" v="1373"/>
          <ac:spMkLst>
            <pc:docMk/>
            <pc:sldMk cId="762518301" sldId="431"/>
            <ac:spMk id="3" creationId="{77DE88F5-9281-8B63-F895-637A8C1338DF}"/>
          </ac:spMkLst>
        </pc:spChg>
        <pc:picChg chg="add mod">
          <ac:chgData name="Caroline Boyd" userId="df9b5d0d-d3b0-4e15-8f10-f05ac173f411" providerId="ADAL" clId="{A93BBE76-2D08-494C-8D3F-C04CB975ADE3}" dt="2023-04-26T18:53:19.025" v="1375" actId="1076"/>
          <ac:picMkLst>
            <pc:docMk/>
            <pc:sldMk cId="762518301" sldId="431"/>
            <ac:picMk id="4" creationId="{B6CD2702-F900-A638-376B-7C19C6AE0119}"/>
          </ac:picMkLst>
        </pc:picChg>
        <pc:picChg chg="add mod">
          <ac:chgData name="Caroline Boyd" userId="df9b5d0d-d3b0-4e15-8f10-f05ac173f411" providerId="ADAL" clId="{A93BBE76-2D08-494C-8D3F-C04CB975ADE3}" dt="2023-04-26T18:53:40.769" v="1377" actId="1076"/>
          <ac:picMkLst>
            <pc:docMk/>
            <pc:sldMk cId="762518301" sldId="431"/>
            <ac:picMk id="5" creationId="{7D5E71DD-076C-960B-9E1D-E3D55D35BBE1}"/>
          </ac:picMkLst>
        </pc:picChg>
      </pc:sldChg>
      <pc:sldChg chg="new del">
        <pc:chgData name="Caroline Boyd" userId="df9b5d0d-d3b0-4e15-8f10-f05ac173f411" providerId="ADAL" clId="{A93BBE76-2D08-494C-8D3F-C04CB975ADE3}" dt="2023-05-17T15:42:18.178" v="1697" actId="2696"/>
        <pc:sldMkLst>
          <pc:docMk/>
          <pc:sldMk cId="3930237081" sldId="432"/>
        </pc:sldMkLst>
      </pc:sldChg>
      <pc:sldChg chg="modSp add mod modNotesTx">
        <pc:chgData name="Caroline Boyd" userId="df9b5d0d-d3b0-4e15-8f10-f05ac173f411" providerId="ADAL" clId="{A93BBE76-2D08-494C-8D3F-C04CB975ADE3}" dt="2023-05-25T20:06:59.241" v="2360" actId="113"/>
        <pc:sldMkLst>
          <pc:docMk/>
          <pc:sldMk cId="122388761" sldId="502"/>
        </pc:sldMkLst>
        <pc:spChg chg="mod">
          <ac:chgData name="Caroline Boyd" userId="df9b5d0d-d3b0-4e15-8f10-f05ac173f411" providerId="ADAL" clId="{A93BBE76-2D08-494C-8D3F-C04CB975ADE3}" dt="2023-05-17T15:43:26.333" v="1699" actId="113"/>
          <ac:spMkLst>
            <pc:docMk/>
            <pc:sldMk cId="122388761" sldId="502"/>
            <ac:spMk id="16" creationId="{61E23B57-A482-8F4B-9021-86FE326A6D10}"/>
          </ac:spMkLst>
        </pc:spChg>
        <pc:spChg chg="mod">
          <ac:chgData name="Caroline Boyd" userId="df9b5d0d-d3b0-4e15-8f10-f05ac173f411" providerId="ADAL" clId="{A93BBE76-2D08-494C-8D3F-C04CB975ADE3}" dt="2023-05-25T20:06:59.241" v="2360" actId="113"/>
          <ac:spMkLst>
            <pc:docMk/>
            <pc:sldMk cId="122388761" sldId="502"/>
            <ac:spMk id="22" creationId="{E93AABDC-C3FD-F345-990B-6E2D88310423}"/>
          </ac:spMkLst>
        </pc:spChg>
      </pc:sldChg>
      <pc:sldChg chg="modSp add mod ord modNotesTx">
        <pc:chgData name="Caroline Boyd" userId="df9b5d0d-d3b0-4e15-8f10-f05ac173f411" providerId="ADAL" clId="{A93BBE76-2D08-494C-8D3F-C04CB975ADE3}" dt="2023-05-25T20:06:46.209" v="2359" actId="113"/>
        <pc:sldMkLst>
          <pc:docMk/>
          <pc:sldMk cId="3084184118" sldId="503"/>
        </pc:sldMkLst>
        <pc:spChg chg="mod">
          <ac:chgData name="Caroline Boyd" userId="df9b5d0d-d3b0-4e15-8f10-f05ac173f411" providerId="ADAL" clId="{A93BBE76-2D08-494C-8D3F-C04CB975ADE3}" dt="2023-05-25T20:06:46.209" v="2359" actId="113"/>
          <ac:spMkLst>
            <pc:docMk/>
            <pc:sldMk cId="3084184118" sldId="503"/>
            <ac:spMk id="22" creationId="{E93AABDC-C3FD-F345-990B-6E2D88310423}"/>
          </ac:spMkLst>
        </pc:spChg>
      </pc:sldChg>
      <pc:sldChg chg="modSp add mod ord">
        <pc:chgData name="Caroline Boyd" userId="df9b5d0d-d3b0-4e15-8f10-f05ac173f411" providerId="ADAL" clId="{A93BBE76-2D08-494C-8D3F-C04CB975ADE3}" dt="2023-05-25T20:07:54.762" v="2363" actId="113"/>
        <pc:sldMkLst>
          <pc:docMk/>
          <pc:sldMk cId="2063028351" sldId="504"/>
        </pc:sldMkLst>
        <pc:spChg chg="mod">
          <ac:chgData name="Caroline Boyd" userId="df9b5d0d-d3b0-4e15-8f10-f05ac173f411" providerId="ADAL" clId="{A93BBE76-2D08-494C-8D3F-C04CB975ADE3}" dt="2023-05-25T20:07:54.762" v="2363" actId="113"/>
          <ac:spMkLst>
            <pc:docMk/>
            <pc:sldMk cId="2063028351" sldId="504"/>
            <ac:spMk id="2" creationId="{D18C3E4B-2071-65B0-255F-F44CC5266DA3}"/>
          </ac:spMkLst>
        </pc:spChg>
      </pc:sldChg>
      <pc:sldChg chg="delSp modSp add mod modNotesTx">
        <pc:chgData name="Caroline Boyd" userId="df9b5d0d-d3b0-4e15-8f10-f05ac173f411" providerId="ADAL" clId="{A93BBE76-2D08-494C-8D3F-C04CB975ADE3}" dt="2023-05-25T20:04:58.383" v="2326" actId="20577"/>
        <pc:sldMkLst>
          <pc:docMk/>
          <pc:sldMk cId="2969384829" sldId="505"/>
        </pc:sldMkLst>
        <pc:spChg chg="mod">
          <ac:chgData name="Caroline Boyd" userId="df9b5d0d-d3b0-4e15-8f10-f05ac173f411" providerId="ADAL" clId="{A93BBE76-2D08-494C-8D3F-C04CB975ADE3}" dt="2023-05-23T14:42:07.337" v="2057" actId="14100"/>
          <ac:spMkLst>
            <pc:docMk/>
            <pc:sldMk cId="2969384829" sldId="505"/>
            <ac:spMk id="2" creationId="{86545C9E-5B3D-5229-03E8-7D879EF0AF49}"/>
          </ac:spMkLst>
        </pc:spChg>
        <pc:spChg chg="mod">
          <ac:chgData name="Caroline Boyd" userId="df9b5d0d-d3b0-4e15-8f10-f05ac173f411" providerId="ADAL" clId="{A93BBE76-2D08-494C-8D3F-C04CB975ADE3}" dt="2023-05-25T20:04:30.665" v="2272" actId="5793"/>
          <ac:spMkLst>
            <pc:docMk/>
            <pc:sldMk cId="2969384829" sldId="505"/>
            <ac:spMk id="3" creationId="{B96A8312-F6C9-1CB0-2AFA-FACC99593A4E}"/>
          </ac:spMkLst>
        </pc:spChg>
        <pc:cxnChg chg="del mod">
          <ac:chgData name="Caroline Boyd" userId="df9b5d0d-d3b0-4e15-8f10-f05ac173f411" providerId="ADAL" clId="{A93BBE76-2D08-494C-8D3F-C04CB975ADE3}" dt="2023-05-25T20:03:06.416" v="2237" actId="21"/>
          <ac:cxnSpMkLst>
            <pc:docMk/>
            <pc:sldMk cId="2969384829" sldId="505"/>
            <ac:cxnSpMk id="5" creationId="{4C72F891-86A2-5C21-5947-25CE83FC4803}"/>
          </ac:cxnSpMkLst>
        </pc:cxnChg>
        <pc:cxnChg chg="del mod">
          <ac:chgData name="Caroline Boyd" userId="df9b5d0d-d3b0-4e15-8f10-f05ac173f411" providerId="ADAL" clId="{A93BBE76-2D08-494C-8D3F-C04CB975ADE3}" dt="2023-05-25T20:03:11.607" v="2238" actId="21"/>
          <ac:cxnSpMkLst>
            <pc:docMk/>
            <pc:sldMk cId="2969384829" sldId="505"/>
            <ac:cxnSpMk id="8" creationId="{D03E33C1-4A74-5B35-2C05-2DB0672482A2}"/>
          </ac:cxnSpMkLst>
        </pc:cxnChg>
      </pc:sldChg>
      <pc:sldChg chg="delSp modSp add mod">
        <pc:chgData name="Caroline Boyd" userId="df9b5d0d-d3b0-4e15-8f10-f05ac173f411" providerId="ADAL" clId="{A93BBE76-2D08-494C-8D3F-C04CB975ADE3}" dt="2023-05-25T20:06:12.906" v="2358" actId="20577"/>
        <pc:sldMkLst>
          <pc:docMk/>
          <pc:sldMk cId="3007660436" sldId="506"/>
        </pc:sldMkLst>
        <pc:spChg chg="mod">
          <ac:chgData name="Caroline Boyd" userId="df9b5d0d-d3b0-4e15-8f10-f05ac173f411" providerId="ADAL" clId="{A93BBE76-2D08-494C-8D3F-C04CB975ADE3}" dt="2023-05-25T20:06:12.906" v="2358" actId="20577"/>
          <ac:spMkLst>
            <pc:docMk/>
            <pc:sldMk cId="3007660436" sldId="506"/>
            <ac:spMk id="9" creationId="{924DCB29-0D8C-9AB4-A327-24D97F06F89D}"/>
          </ac:spMkLst>
        </pc:spChg>
        <pc:picChg chg="del">
          <ac:chgData name="Caroline Boyd" userId="df9b5d0d-d3b0-4e15-8f10-f05ac173f411" providerId="ADAL" clId="{A93BBE76-2D08-494C-8D3F-C04CB975ADE3}" dt="2023-05-23T14:44:11.315" v="2080" actId="21"/>
          <ac:picMkLst>
            <pc:docMk/>
            <pc:sldMk cId="3007660436" sldId="506"/>
            <ac:picMk id="4" creationId="{7E57D742-2579-6C34-19E9-52A9CCEE4C81}"/>
          </ac:picMkLst>
        </pc:picChg>
      </pc:sldChg>
      <pc:sldChg chg="add">
        <pc:chgData name="Caroline Boyd" userId="df9b5d0d-d3b0-4e15-8f10-f05ac173f411" providerId="ADAL" clId="{A93BBE76-2D08-494C-8D3F-C04CB975ADE3}" dt="2023-05-25T20:10:38.932" v="2367"/>
        <pc:sldMkLst>
          <pc:docMk/>
          <pc:sldMk cId="2320603639" sldId="53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F17359-000A-9044-B834-9FBD0018D5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C98B882-BA21-D947-B59A-B375F7B018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73F5E-F60B-3D42-A6DD-6D5611C2F6EE}" type="datetimeFigureOut">
              <a:rPr lang="en-US" smtClean="0"/>
              <a:t>5/25/2023</a:t>
            </a:fld>
            <a:endParaRPr lang="en-US"/>
          </a:p>
        </p:txBody>
      </p:sp>
      <p:sp>
        <p:nvSpPr>
          <p:cNvPr id="4" name="Footer Placeholder 3">
            <a:extLst>
              <a:ext uri="{FF2B5EF4-FFF2-40B4-BE49-F238E27FC236}">
                <a16:creationId xmlns:a16="http://schemas.microsoft.com/office/drawing/2014/main" id="{8219AD5B-1A75-1A4A-8459-A96AB79E9D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C6818-84EB-2D43-AA44-FC64C4595B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28A1AC-D174-D44D-BB31-612041F19AA1}" type="slidenum">
              <a:rPr lang="en-US" smtClean="0"/>
              <a:t>‹#›</a:t>
            </a:fld>
            <a:endParaRPr lang="en-US"/>
          </a:p>
        </p:txBody>
      </p:sp>
    </p:spTree>
    <p:extLst>
      <p:ext uri="{BB962C8B-B14F-4D97-AF65-F5344CB8AC3E}">
        <p14:creationId xmlns:p14="http://schemas.microsoft.com/office/powerpoint/2010/main" val="357517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E5D29-7A5D-44E0-B6CD-4B5500E9F2ED}"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E6AAD0-D42A-44F7-9A39-839E4D4CED74}" type="slidenum">
              <a:rPr lang="en-US" smtClean="0"/>
              <a:t>‹#›</a:t>
            </a:fld>
            <a:endParaRPr lang="en-US"/>
          </a:p>
        </p:txBody>
      </p:sp>
    </p:spTree>
    <p:extLst>
      <p:ext uri="{BB962C8B-B14F-4D97-AF65-F5344CB8AC3E}">
        <p14:creationId xmlns:p14="http://schemas.microsoft.com/office/powerpoint/2010/main" val="2548175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API is Application Programming Interface-allows your case management system to send information to the PSRS so that you are not having to duplicate the same data in multiple systems.</a:t>
            </a:r>
          </a:p>
        </p:txBody>
      </p:sp>
      <p:sp>
        <p:nvSpPr>
          <p:cNvPr id="4" name="Slide Number Placeholder 3"/>
          <p:cNvSpPr>
            <a:spLocks noGrp="1"/>
          </p:cNvSpPr>
          <p:nvPr>
            <p:ph type="sldNum" sz="quarter" idx="5"/>
          </p:nvPr>
        </p:nvSpPr>
        <p:spPr/>
        <p:txBody>
          <a:bodyPr/>
          <a:lstStyle/>
          <a:p>
            <a:fld id="{62BE99A2-9DCE-43BC-934A-0D094671A4E5}" type="slidenum">
              <a:rPr lang="en-US" smtClean="0"/>
              <a:t>6</a:t>
            </a:fld>
            <a:endParaRPr lang="en-US"/>
          </a:p>
        </p:txBody>
      </p:sp>
    </p:spTree>
    <p:extLst>
      <p:ext uri="{BB962C8B-B14F-4D97-AF65-F5344CB8AC3E}">
        <p14:creationId xmlns:p14="http://schemas.microsoft.com/office/powerpoint/2010/main" val="78603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API you ask? Application Programming Interface. This will allow your case management system to communicate with the PSRS and will reduce inputting the same information in multiple systems. </a:t>
            </a:r>
          </a:p>
        </p:txBody>
      </p:sp>
      <p:sp>
        <p:nvSpPr>
          <p:cNvPr id="4" name="Slide Number Placeholder 3"/>
          <p:cNvSpPr>
            <a:spLocks noGrp="1"/>
          </p:cNvSpPr>
          <p:nvPr>
            <p:ph type="sldNum" sz="quarter" idx="5"/>
          </p:nvPr>
        </p:nvSpPr>
        <p:spPr/>
        <p:txBody>
          <a:bodyPr/>
          <a:lstStyle/>
          <a:p>
            <a:fld id="{62BE99A2-9DCE-43BC-934A-0D094671A4E5}" type="slidenum">
              <a:rPr lang="en-US" smtClean="0"/>
              <a:t>7</a:t>
            </a:fld>
            <a:endParaRPr lang="en-US"/>
          </a:p>
        </p:txBody>
      </p:sp>
    </p:spTree>
    <p:extLst>
      <p:ext uri="{BB962C8B-B14F-4D97-AF65-F5344CB8AC3E}">
        <p14:creationId xmlns:p14="http://schemas.microsoft.com/office/powerpoint/2010/main" val="241809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API is currently available for use. If you have a vendor, check with them to see where they are in the process. If your vendor is not listed and you are interested, tell them to contact AutoMon for next steps. If you have your own system, contact OCA and we will get you to the right people to start the process.</a:t>
            </a:r>
          </a:p>
          <a:p>
            <a:endParaRPr lang="en-US" dirty="0"/>
          </a:p>
        </p:txBody>
      </p:sp>
      <p:sp>
        <p:nvSpPr>
          <p:cNvPr id="4" name="Slide Number Placeholder 3"/>
          <p:cNvSpPr>
            <a:spLocks noGrp="1"/>
          </p:cNvSpPr>
          <p:nvPr>
            <p:ph type="sldNum" sz="quarter" idx="5"/>
          </p:nvPr>
        </p:nvSpPr>
        <p:spPr/>
        <p:txBody>
          <a:bodyPr/>
          <a:lstStyle/>
          <a:p>
            <a:fld id="{62BE99A2-9DCE-43BC-934A-0D094671A4E5}" type="slidenum">
              <a:rPr lang="en-US" smtClean="0"/>
              <a:t>8</a:t>
            </a:fld>
            <a:endParaRPr lang="en-US"/>
          </a:p>
        </p:txBody>
      </p:sp>
    </p:spTree>
    <p:extLst>
      <p:ext uri="{BB962C8B-B14F-4D97-AF65-F5344CB8AC3E}">
        <p14:creationId xmlns:p14="http://schemas.microsoft.com/office/powerpoint/2010/main" val="243334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ideas for enhancements that would make the system better for everyone, drop us an email at bail@txcourts.gov.</a:t>
            </a:r>
          </a:p>
        </p:txBody>
      </p:sp>
      <p:sp>
        <p:nvSpPr>
          <p:cNvPr id="4" name="Slide Number Placeholder 3"/>
          <p:cNvSpPr>
            <a:spLocks noGrp="1"/>
          </p:cNvSpPr>
          <p:nvPr>
            <p:ph type="sldNum" sz="quarter" idx="5"/>
          </p:nvPr>
        </p:nvSpPr>
        <p:spPr/>
        <p:txBody>
          <a:bodyPr/>
          <a:lstStyle/>
          <a:p>
            <a:fld id="{62BE99A2-9DCE-43BC-934A-0D094671A4E5}" type="slidenum">
              <a:rPr lang="en-US" smtClean="0"/>
              <a:t>9</a:t>
            </a:fld>
            <a:endParaRPr lang="en-US"/>
          </a:p>
        </p:txBody>
      </p:sp>
    </p:spTree>
    <p:extLst>
      <p:ext uri="{BB962C8B-B14F-4D97-AF65-F5344CB8AC3E}">
        <p14:creationId xmlns:p14="http://schemas.microsoft.com/office/powerpoint/2010/main" val="396399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5494C"/>
                </a:solidFill>
                <a:effectLst/>
                <a:latin typeface="Roboto" panose="02000000000000000000" pitchFamily="2" charset="0"/>
              </a:rPr>
              <a:t>If the defendant's bond is modified after certifying the Bail Form, you can complete and certify a new Bail Form to document the changes. The PSRS maintains both the original and modified Bail Forms on separate tabs for review.</a:t>
            </a:r>
          </a:p>
          <a:p>
            <a:r>
              <a:rPr lang="en-US" b="0" i="0" dirty="0">
                <a:solidFill>
                  <a:srgbClr val="45494C"/>
                </a:solidFill>
                <a:effectLst/>
                <a:latin typeface="Roboto" panose="02000000000000000000" pitchFamily="2" charset="0"/>
              </a:rPr>
              <a:t>You would also use the edit icon to correct an error after the bail form is completed. Remember that when you click on the icon, you have removed the certification and will have to re-certify the form after making your corrections.</a:t>
            </a:r>
            <a:endParaRPr lang="en-US" dirty="0"/>
          </a:p>
          <a:p>
            <a:endParaRPr lang="en-US" dirty="0"/>
          </a:p>
        </p:txBody>
      </p:sp>
      <p:sp>
        <p:nvSpPr>
          <p:cNvPr id="4" name="Slide Number Placeholder 3"/>
          <p:cNvSpPr>
            <a:spLocks noGrp="1"/>
          </p:cNvSpPr>
          <p:nvPr>
            <p:ph type="sldNum" sz="quarter" idx="5"/>
          </p:nvPr>
        </p:nvSpPr>
        <p:spPr/>
        <p:txBody>
          <a:bodyPr/>
          <a:lstStyle/>
          <a:p>
            <a:fld id="{A7E6AAD0-D42A-44F7-9A39-839E4D4CED74}" type="slidenum">
              <a:rPr lang="en-US" smtClean="0"/>
              <a:t>14</a:t>
            </a:fld>
            <a:endParaRPr lang="en-US"/>
          </a:p>
        </p:txBody>
      </p:sp>
    </p:spTree>
    <p:extLst>
      <p:ext uri="{BB962C8B-B14F-4D97-AF65-F5344CB8AC3E}">
        <p14:creationId xmlns:p14="http://schemas.microsoft.com/office/powerpoint/2010/main" val="318407278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087414"/>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6487905" y="2517008"/>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4525528-C515-44DC-B778-A833610B0C7F}"/>
              </a:ext>
            </a:extLst>
          </p:cNvPr>
          <p:cNvGrpSpPr/>
          <p:nvPr userDrawn="1"/>
        </p:nvGrpSpPr>
        <p:grpSpPr>
          <a:xfrm>
            <a:off x="10667281" y="5617512"/>
            <a:ext cx="1119710" cy="1122147"/>
            <a:chOff x="8025576" y="2189182"/>
            <a:chExt cx="2540273" cy="2545801"/>
          </a:xfrm>
        </p:grpSpPr>
        <p:pic>
          <p:nvPicPr>
            <p:cNvPr id="9" name="Picture 8">
              <a:extLst>
                <a:ext uri="{FF2B5EF4-FFF2-40B4-BE49-F238E27FC236}">
                  <a16:creationId xmlns:a16="http://schemas.microsoft.com/office/drawing/2014/main" id="{EF4CB092-D246-4B43-BE85-6A14202B3475}"/>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0" name="Oval 9">
              <a:extLst>
                <a:ext uri="{FF2B5EF4-FFF2-40B4-BE49-F238E27FC236}">
                  <a16:creationId xmlns:a16="http://schemas.microsoft.com/office/drawing/2014/main" id="{DC1C39A3-FECA-471E-A798-8332247431AD}"/>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228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CCA2E80D-B045-2346-9C1F-70BFBD4AF7BA}"/>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5/25/2023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048045" cy="365125"/>
          </a:xfrm>
        </p:spPr>
        <p:txBody>
          <a:bodyPr anchor="b"/>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a:t>TITLE GOEs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29E6A97-2E78-45A8-85B0-94597C15DA83}"/>
              </a:ext>
            </a:extLst>
          </p:cNvPr>
          <p:cNvGrpSpPr/>
          <p:nvPr userDrawn="1"/>
        </p:nvGrpSpPr>
        <p:grpSpPr>
          <a:xfrm>
            <a:off x="10667281" y="5617512"/>
            <a:ext cx="1119710" cy="1122147"/>
            <a:chOff x="8025576" y="2189182"/>
            <a:chExt cx="2540273" cy="2545801"/>
          </a:xfrm>
        </p:grpSpPr>
        <p:pic>
          <p:nvPicPr>
            <p:cNvPr id="15" name="Picture 14">
              <a:extLst>
                <a:ext uri="{FF2B5EF4-FFF2-40B4-BE49-F238E27FC236}">
                  <a16:creationId xmlns:a16="http://schemas.microsoft.com/office/drawing/2014/main" id="{3C337B8A-C1EF-48DF-B0E1-A64FCF1F1F8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6" name="Oval 15">
              <a:extLst>
                <a:ext uri="{FF2B5EF4-FFF2-40B4-BE49-F238E27FC236}">
                  <a16:creationId xmlns:a16="http://schemas.microsoft.com/office/drawing/2014/main" id="{3A3D5D5F-5EA7-4CB8-963B-C2F58492B652}"/>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43870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097352"/>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2526946"/>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p>
        </p:txBody>
      </p:sp>
      <p:cxnSp>
        <p:nvCxnSpPr>
          <p:cNvPr id="12" name="Straight Connecto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77EEE16-EA78-4D04-A8FA-FE52CE0BBCB4}"/>
              </a:ext>
            </a:extLst>
          </p:cNvPr>
          <p:cNvGrpSpPr/>
          <p:nvPr userDrawn="1"/>
        </p:nvGrpSpPr>
        <p:grpSpPr>
          <a:xfrm>
            <a:off x="10667281" y="5617512"/>
            <a:ext cx="1119710" cy="1122147"/>
            <a:chOff x="8025576" y="2189182"/>
            <a:chExt cx="2540273" cy="2545801"/>
          </a:xfrm>
        </p:grpSpPr>
        <p:pic>
          <p:nvPicPr>
            <p:cNvPr id="9" name="Picture 8">
              <a:extLst>
                <a:ext uri="{FF2B5EF4-FFF2-40B4-BE49-F238E27FC236}">
                  <a16:creationId xmlns:a16="http://schemas.microsoft.com/office/drawing/2014/main" id="{52E33AEF-A839-4FCD-9F0A-262EEFD0518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3" name="Oval 12">
              <a:extLst>
                <a:ext uri="{FF2B5EF4-FFF2-40B4-BE49-F238E27FC236}">
                  <a16:creationId xmlns:a16="http://schemas.microsoft.com/office/drawing/2014/main" id="{9ED909EE-37B5-42A4-9342-762271C6F401}"/>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6695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38E97B6D-AA63-4BDA-A652-F26FA3208CFE}"/>
              </a:ext>
            </a:extLst>
          </p:cNvPr>
          <p:cNvGrpSpPr/>
          <p:nvPr userDrawn="1"/>
        </p:nvGrpSpPr>
        <p:grpSpPr>
          <a:xfrm>
            <a:off x="10667281" y="5617512"/>
            <a:ext cx="1119710" cy="1122147"/>
            <a:chOff x="8025576" y="2189182"/>
            <a:chExt cx="2540273" cy="2545801"/>
          </a:xfrm>
        </p:grpSpPr>
        <p:pic>
          <p:nvPicPr>
            <p:cNvPr id="12" name="Picture 11">
              <a:extLst>
                <a:ext uri="{FF2B5EF4-FFF2-40B4-BE49-F238E27FC236}">
                  <a16:creationId xmlns:a16="http://schemas.microsoft.com/office/drawing/2014/main" id="{FC57ED81-5792-430C-9EE6-D968D4AFD69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3" name="Oval 12">
              <a:extLst>
                <a:ext uri="{FF2B5EF4-FFF2-40B4-BE49-F238E27FC236}">
                  <a16:creationId xmlns:a16="http://schemas.microsoft.com/office/drawing/2014/main" id="{FE2287BE-4DC3-4898-AEF2-F86CA8473063}"/>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7005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4">
    <p:bg>
      <p:bgPr>
        <a:solidFill>
          <a:schemeClr val="accent4">
            <a:lumMod val="50000"/>
          </a:schemeClr>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8C765403-7C5D-4FB7-986B-7FD3F9DE7AA2}"/>
              </a:ext>
            </a:extLst>
          </p:cNvPr>
          <p:cNvGrpSpPr/>
          <p:nvPr userDrawn="1"/>
        </p:nvGrpSpPr>
        <p:grpSpPr>
          <a:xfrm>
            <a:off x="10667281" y="5617512"/>
            <a:ext cx="1119710" cy="1122147"/>
            <a:chOff x="8025576" y="2189182"/>
            <a:chExt cx="2540273" cy="2545801"/>
          </a:xfrm>
        </p:grpSpPr>
        <p:pic>
          <p:nvPicPr>
            <p:cNvPr id="7" name="Picture 6">
              <a:extLst>
                <a:ext uri="{FF2B5EF4-FFF2-40B4-BE49-F238E27FC236}">
                  <a16:creationId xmlns:a16="http://schemas.microsoft.com/office/drawing/2014/main" id="{8B743B92-88D0-4AAB-86CA-D8D9DC39A47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9" name="Oval 8">
              <a:extLst>
                <a:ext uri="{FF2B5EF4-FFF2-40B4-BE49-F238E27FC236}">
                  <a16:creationId xmlns:a16="http://schemas.microsoft.com/office/drawing/2014/main" id="{F0A35889-80B8-4DB6-A1A6-8A934E51EED8}"/>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087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936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p>
        </p:txBody>
      </p:sp>
      <p:cxnSp>
        <p:nvCxnSpPr>
          <p:cNvPr id="9" name="Straight Connecto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A40AD4BE-0511-457A-8E2C-269801D7ABF0}"/>
              </a:ext>
            </a:extLst>
          </p:cNvPr>
          <p:cNvGrpSpPr/>
          <p:nvPr userDrawn="1"/>
        </p:nvGrpSpPr>
        <p:grpSpPr>
          <a:xfrm>
            <a:off x="10667281" y="5617512"/>
            <a:ext cx="1119710" cy="1122147"/>
            <a:chOff x="8025576" y="2189182"/>
            <a:chExt cx="2540273" cy="2545801"/>
          </a:xfrm>
        </p:grpSpPr>
        <p:pic>
          <p:nvPicPr>
            <p:cNvPr id="8" name="Picture 7">
              <a:extLst>
                <a:ext uri="{FF2B5EF4-FFF2-40B4-BE49-F238E27FC236}">
                  <a16:creationId xmlns:a16="http://schemas.microsoft.com/office/drawing/2014/main" id="{6FC4471D-FFC9-420A-9198-49C3613A723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0" name="Oval 9">
              <a:extLst>
                <a:ext uri="{FF2B5EF4-FFF2-40B4-BE49-F238E27FC236}">
                  <a16:creationId xmlns:a16="http://schemas.microsoft.com/office/drawing/2014/main" id="{88883616-EB57-4884-A2F5-5C004A8FD827}"/>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01238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Caption_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0668000" cy="3375025"/>
          </a:xfrm>
          <a:prstGeom prst="rect">
            <a:avLst/>
          </a:prstGeom>
          <a:solidFill>
            <a:schemeClr val="accent4">
              <a:lumMod val="50000"/>
            </a:schemeClr>
          </a:solidFill>
        </p:spPr>
        <p:txBody>
          <a:bodyPr/>
          <a:lstStyle/>
          <a:p>
            <a:r>
              <a:rPr lang="en-US"/>
              <a:t>Click icon to add picture</a:t>
            </a:r>
            <a:endParaRPr lang="id-ID"/>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p>
        </p:txBody>
      </p:sp>
      <p:cxnSp>
        <p:nvCxnSpPr>
          <p:cNvPr id="11" name="Straight Connecto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886D0FE-FDD7-4A65-9644-BD29CB9BC69B}"/>
              </a:ext>
            </a:extLst>
          </p:cNvPr>
          <p:cNvGrpSpPr/>
          <p:nvPr userDrawn="1"/>
        </p:nvGrpSpPr>
        <p:grpSpPr>
          <a:xfrm>
            <a:off x="10667281" y="5617512"/>
            <a:ext cx="1119710" cy="1122147"/>
            <a:chOff x="8025576" y="2189182"/>
            <a:chExt cx="2540273" cy="2545801"/>
          </a:xfrm>
        </p:grpSpPr>
        <p:pic>
          <p:nvPicPr>
            <p:cNvPr id="10" name="Picture 9">
              <a:extLst>
                <a:ext uri="{FF2B5EF4-FFF2-40B4-BE49-F238E27FC236}">
                  <a16:creationId xmlns:a16="http://schemas.microsoft.com/office/drawing/2014/main" id="{99237433-402D-48E7-9ECE-CE0AC82B1DA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2" name="Oval 11">
              <a:extLst>
                <a:ext uri="{FF2B5EF4-FFF2-40B4-BE49-F238E27FC236}">
                  <a16:creationId xmlns:a16="http://schemas.microsoft.com/office/drawing/2014/main" id="{7B3725D6-149A-4876-B717-8CD197779FA0}"/>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88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Caption_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8843" y="3482977"/>
            <a:ext cx="10961177" cy="3375025"/>
          </a:xfrm>
          <a:prstGeom prst="rect">
            <a:avLst/>
          </a:prstGeom>
          <a:solidFill>
            <a:schemeClr val="accent4">
              <a:lumMod val="50000"/>
            </a:schemeClr>
          </a:solidFill>
        </p:spPr>
        <p:txBody>
          <a:bodyPr/>
          <a:lstStyle/>
          <a:p>
            <a:r>
              <a:rPr lang="en-US"/>
              <a:t>Click icon to add picture</a:t>
            </a:r>
            <a:endParaRPr lang="id-ID"/>
          </a:p>
        </p:txBody>
      </p:sp>
      <p:cxnSp>
        <p:nvCxnSpPr>
          <p:cNvPr id="10" name="Straight Connecto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p>
        </p:txBody>
      </p:sp>
      <p:grpSp>
        <p:nvGrpSpPr>
          <p:cNvPr id="7" name="Group 6">
            <a:extLst>
              <a:ext uri="{FF2B5EF4-FFF2-40B4-BE49-F238E27FC236}">
                <a16:creationId xmlns:a16="http://schemas.microsoft.com/office/drawing/2014/main" id="{DF6969DD-323D-4DD7-83F3-4473BA662EF8}"/>
              </a:ext>
            </a:extLst>
          </p:cNvPr>
          <p:cNvGrpSpPr/>
          <p:nvPr userDrawn="1"/>
        </p:nvGrpSpPr>
        <p:grpSpPr>
          <a:xfrm>
            <a:off x="10667281" y="5617512"/>
            <a:ext cx="1119710" cy="1122147"/>
            <a:chOff x="8025576" y="2189182"/>
            <a:chExt cx="2540273" cy="2545801"/>
          </a:xfrm>
        </p:grpSpPr>
        <p:pic>
          <p:nvPicPr>
            <p:cNvPr id="8" name="Picture 7">
              <a:extLst>
                <a:ext uri="{FF2B5EF4-FFF2-40B4-BE49-F238E27FC236}">
                  <a16:creationId xmlns:a16="http://schemas.microsoft.com/office/drawing/2014/main" id="{1535B8EB-3C75-4D4B-B576-5599542E8815}"/>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1" name="Oval 10">
              <a:extLst>
                <a:ext uri="{FF2B5EF4-FFF2-40B4-BE49-F238E27FC236}">
                  <a16:creationId xmlns:a16="http://schemas.microsoft.com/office/drawing/2014/main" id="{987569E4-66B6-44BD-91F1-1857DE3DC89E}"/>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6456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Caption_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a:p>
        </p:txBody>
      </p:sp>
      <p:cxnSp>
        <p:nvCxnSpPr>
          <p:cNvPr id="5" name="Straight Connecto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p>
        </p:txBody>
      </p:sp>
      <p:grpSp>
        <p:nvGrpSpPr>
          <p:cNvPr id="7" name="Group 6">
            <a:extLst>
              <a:ext uri="{FF2B5EF4-FFF2-40B4-BE49-F238E27FC236}">
                <a16:creationId xmlns:a16="http://schemas.microsoft.com/office/drawing/2014/main" id="{DDFFE066-6D55-464D-9B58-63DA10CC36F2}"/>
              </a:ext>
            </a:extLst>
          </p:cNvPr>
          <p:cNvGrpSpPr/>
          <p:nvPr userDrawn="1"/>
        </p:nvGrpSpPr>
        <p:grpSpPr>
          <a:xfrm>
            <a:off x="10667281" y="5617512"/>
            <a:ext cx="1119710" cy="1122147"/>
            <a:chOff x="8025576" y="2189182"/>
            <a:chExt cx="2540273" cy="2545801"/>
          </a:xfrm>
        </p:grpSpPr>
        <p:pic>
          <p:nvPicPr>
            <p:cNvPr id="10" name="Picture 9">
              <a:extLst>
                <a:ext uri="{FF2B5EF4-FFF2-40B4-BE49-F238E27FC236}">
                  <a16:creationId xmlns:a16="http://schemas.microsoft.com/office/drawing/2014/main" id="{A3725CBE-ADCA-4202-B1DB-2BE56607B8B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1" name="Oval 10">
              <a:extLst>
                <a:ext uri="{FF2B5EF4-FFF2-40B4-BE49-F238E27FC236}">
                  <a16:creationId xmlns:a16="http://schemas.microsoft.com/office/drawing/2014/main" id="{01364C05-6E8C-4360-A8AB-D5624D2A70D3}"/>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0326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Caption_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p>
        </p:txBody>
      </p:sp>
      <p:cxnSp>
        <p:nvCxnSpPr>
          <p:cNvPr id="15" name="Straight Connecto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6997FB1-479E-4C7A-AB28-8F9E281B95EC}"/>
              </a:ext>
            </a:extLst>
          </p:cNvPr>
          <p:cNvGrpSpPr/>
          <p:nvPr userDrawn="1"/>
        </p:nvGrpSpPr>
        <p:grpSpPr>
          <a:xfrm>
            <a:off x="10667281" y="5617512"/>
            <a:ext cx="1119710" cy="1122147"/>
            <a:chOff x="8025576" y="2189182"/>
            <a:chExt cx="2540273" cy="2545801"/>
          </a:xfrm>
        </p:grpSpPr>
        <p:pic>
          <p:nvPicPr>
            <p:cNvPr id="10" name="Picture 9">
              <a:extLst>
                <a:ext uri="{FF2B5EF4-FFF2-40B4-BE49-F238E27FC236}">
                  <a16:creationId xmlns:a16="http://schemas.microsoft.com/office/drawing/2014/main" id="{BDF86708-4CF2-4F0C-A1D0-53E3B800E28A}"/>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1" name="Oval 10">
              <a:extLst>
                <a:ext uri="{FF2B5EF4-FFF2-40B4-BE49-F238E27FC236}">
                  <a16:creationId xmlns:a16="http://schemas.microsoft.com/office/drawing/2014/main" id="{F821C684-6875-4364-9EE9-E8A5438BB754}"/>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36706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1134318" y="6356350"/>
            <a:ext cx="2447081" cy="365125"/>
          </a:xfrm>
        </p:spPr>
        <p:txBody>
          <a:bodyPr anchor="b"/>
          <a:lstStyle/>
          <a:p>
            <a:fld id="{8F9F391E-143D-F948-ADAE-29AEA3C1EBFB}" type="datetimeFigureOut">
              <a:rPr lang="en-US" smtClean="0"/>
              <a:t>5/25/2023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837837" cy="365125"/>
          </a:xfrm>
        </p:spPr>
        <p:txBody>
          <a:bodyPr anchor="b"/>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a:t>TITLE GOEs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1627321"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706796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1627322"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7067963"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16" name="Group 15">
            <a:extLst>
              <a:ext uri="{FF2B5EF4-FFF2-40B4-BE49-F238E27FC236}">
                <a16:creationId xmlns:a16="http://schemas.microsoft.com/office/drawing/2014/main" id="{BBE06252-1498-4256-8258-971DAFE45F8E}"/>
              </a:ext>
            </a:extLst>
          </p:cNvPr>
          <p:cNvGrpSpPr/>
          <p:nvPr userDrawn="1"/>
        </p:nvGrpSpPr>
        <p:grpSpPr>
          <a:xfrm>
            <a:off x="10667281" y="5617512"/>
            <a:ext cx="1119710" cy="1122147"/>
            <a:chOff x="8025576" y="2189182"/>
            <a:chExt cx="2540273" cy="2545801"/>
          </a:xfrm>
        </p:grpSpPr>
        <p:pic>
          <p:nvPicPr>
            <p:cNvPr id="18" name="Picture 17">
              <a:extLst>
                <a:ext uri="{FF2B5EF4-FFF2-40B4-BE49-F238E27FC236}">
                  <a16:creationId xmlns:a16="http://schemas.microsoft.com/office/drawing/2014/main" id="{90CB240F-D81D-4CB5-8D53-B7C7F8DAF75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9" name="Oval 18">
              <a:extLst>
                <a:ext uri="{FF2B5EF4-FFF2-40B4-BE49-F238E27FC236}">
                  <a16:creationId xmlns:a16="http://schemas.microsoft.com/office/drawing/2014/main" id="{482A1A67-65F4-44FB-9DF6-13D4698CFC11}"/>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073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p>
        </p:txBody>
      </p:sp>
      <p:grpSp>
        <p:nvGrpSpPr>
          <p:cNvPr id="7" name="Group 6">
            <a:extLst>
              <a:ext uri="{FF2B5EF4-FFF2-40B4-BE49-F238E27FC236}">
                <a16:creationId xmlns:a16="http://schemas.microsoft.com/office/drawing/2014/main" id="{11DD9086-0A2A-49C7-BF05-249C43D29198}"/>
              </a:ext>
            </a:extLst>
          </p:cNvPr>
          <p:cNvGrpSpPr/>
          <p:nvPr userDrawn="1"/>
        </p:nvGrpSpPr>
        <p:grpSpPr>
          <a:xfrm>
            <a:off x="10667281" y="5617512"/>
            <a:ext cx="1119710" cy="1122147"/>
            <a:chOff x="8025576" y="2189182"/>
            <a:chExt cx="2540273" cy="2545801"/>
          </a:xfrm>
        </p:grpSpPr>
        <p:pic>
          <p:nvPicPr>
            <p:cNvPr id="8" name="Picture 7">
              <a:extLst>
                <a:ext uri="{FF2B5EF4-FFF2-40B4-BE49-F238E27FC236}">
                  <a16:creationId xmlns:a16="http://schemas.microsoft.com/office/drawing/2014/main" id="{311E5F1E-AA2C-4250-9F8E-E415B8A5E99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9" name="Oval 8">
              <a:extLst>
                <a:ext uri="{FF2B5EF4-FFF2-40B4-BE49-F238E27FC236}">
                  <a16:creationId xmlns:a16="http://schemas.microsoft.com/office/drawing/2014/main" id="{907DCE9A-3D0F-4D72-A65E-C5247D3B0C3F}"/>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424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5/25/2023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916389" cy="365125"/>
          </a:xfrm>
        </p:spPr>
        <p:txBody>
          <a:bodyPr anchor="b"/>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a:t>TITLE GOEs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39262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5833265"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392624"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5833265"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7" name="Straight Connecto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5B90114-5FF8-4BBA-9FFD-B76FB62E3B12}"/>
              </a:ext>
            </a:extLst>
          </p:cNvPr>
          <p:cNvGrpSpPr/>
          <p:nvPr userDrawn="1"/>
        </p:nvGrpSpPr>
        <p:grpSpPr>
          <a:xfrm>
            <a:off x="10667281" y="5617512"/>
            <a:ext cx="1119710" cy="1122147"/>
            <a:chOff x="8025576" y="2189182"/>
            <a:chExt cx="2540273" cy="2545801"/>
          </a:xfrm>
        </p:grpSpPr>
        <p:pic>
          <p:nvPicPr>
            <p:cNvPr id="19" name="Picture 18">
              <a:extLst>
                <a:ext uri="{FF2B5EF4-FFF2-40B4-BE49-F238E27FC236}">
                  <a16:creationId xmlns:a16="http://schemas.microsoft.com/office/drawing/2014/main" id="{1794B280-A9C8-4E96-AF45-4EF427ECD1E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20" name="Oval 19">
              <a:extLst>
                <a:ext uri="{FF2B5EF4-FFF2-40B4-BE49-F238E27FC236}">
                  <a16:creationId xmlns:a16="http://schemas.microsoft.com/office/drawing/2014/main" id="{539E18F2-DEA4-49A0-BF1D-3165D794AC23}"/>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9196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5/25/2023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953638" cy="365125"/>
          </a:xfrm>
        </p:spPr>
        <p:txBody>
          <a:bodyPr anchor="b"/>
          <a:lstStyle/>
          <a:p>
            <a:fld id="{31FEFF75-79D2-EE46-877B-299D1510E681}" type="slidenum">
              <a:rPr lang="en-US" smtClean="0"/>
              <a:t>‹#›</a:t>
            </a:fld>
            <a:endParaRPr lang="en-US"/>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a:t>TITLE GOEs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9A2C48E-16B3-4405-8175-AE54EC8B6237}"/>
              </a:ext>
            </a:extLst>
          </p:cNvPr>
          <p:cNvGrpSpPr/>
          <p:nvPr userDrawn="1"/>
        </p:nvGrpSpPr>
        <p:grpSpPr>
          <a:xfrm>
            <a:off x="10667281" y="5617512"/>
            <a:ext cx="1119710" cy="1122147"/>
            <a:chOff x="8025576" y="2189182"/>
            <a:chExt cx="2540273" cy="2545801"/>
          </a:xfrm>
        </p:grpSpPr>
        <p:pic>
          <p:nvPicPr>
            <p:cNvPr id="15" name="Picture 14">
              <a:extLst>
                <a:ext uri="{FF2B5EF4-FFF2-40B4-BE49-F238E27FC236}">
                  <a16:creationId xmlns:a16="http://schemas.microsoft.com/office/drawing/2014/main" id="{CBBAD8FB-BB24-4058-9E95-94DFF3FAD12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6" name="Oval 15">
              <a:extLst>
                <a:ext uri="{FF2B5EF4-FFF2-40B4-BE49-F238E27FC236}">
                  <a16:creationId xmlns:a16="http://schemas.microsoft.com/office/drawing/2014/main" id="{1781BBF2-F5E9-481E-9064-25351DD11A0D}"/>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581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cxnSp>
        <p:nvCxnSpPr>
          <p:cNvPr id="14" name="Straight Connecto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5/25/2023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1" y="6356350"/>
            <a:ext cx="2057400" cy="365125"/>
          </a:xfrm>
        </p:spPr>
        <p:txBody>
          <a:bodyPr anchor="b"/>
          <a:lstStyle/>
          <a:p>
            <a:fld id="{31FEFF75-79D2-EE46-877B-299D1510E681}" type="slidenum">
              <a:rPr lang="en-US" smtClean="0"/>
              <a:t>‹#›</a:t>
            </a:fld>
            <a:endParaRPr lang="en-US"/>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a:t>TITLE GOEs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39F8B34D-6B1A-4F6A-84D7-C00611E06C47}"/>
              </a:ext>
            </a:extLst>
          </p:cNvPr>
          <p:cNvGrpSpPr/>
          <p:nvPr userDrawn="1"/>
        </p:nvGrpSpPr>
        <p:grpSpPr>
          <a:xfrm>
            <a:off x="10667281" y="5617512"/>
            <a:ext cx="1119710" cy="1122147"/>
            <a:chOff x="8025576" y="2189182"/>
            <a:chExt cx="2540273" cy="2545801"/>
          </a:xfrm>
        </p:grpSpPr>
        <p:pic>
          <p:nvPicPr>
            <p:cNvPr id="16" name="Picture 15">
              <a:extLst>
                <a:ext uri="{FF2B5EF4-FFF2-40B4-BE49-F238E27FC236}">
                  <a16:creationId xmlns:a16="http://schemas.microsoft.com/office/drawing/2014/main" id="{79BD0B38-9A69-40D9-8A71-C1C90E5B856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7" name="Oval 16">
              <a:extLst>
                <a:ext uri="{FF2B5EF4-FFF2-40B4-BE49-F238E27FC236}">
                  <a16:creationId xmlns:a16="http://schemas.microsoft.com/office/drawing/2014/main" id="{B16AB98F-C21D-4F38-8806-EC7B433C283E}"/>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69969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p>
        </p:txBody>
      </p:sp>
      <p:cxnSp>
        <p:nvCxnSpPr>
          <p:cNvPr id="5" name="Straight Connecto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4C5937-11C0-4E5A-867C-7AB68EA5327B}"/>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grpSp>
        <p:nvGrpSpPr>
          <p:cNvPr id="7" name="Group 6">
            <a:extLst>
              <a:ext uri="{FF2B5EF4-FFF2-40B4-BE49-F238E27FC236}">
                <a16:creationId xmlns:a16="http://schemas.microsoft.com/office/drawing/2014/main" id="{8C56942C-F5E5-4DAE-9C89-5B77577FD0DC}"/>
              </a:ext>
            </a:extLst>
          </p:cNvPr>
          <p:cNvGrpSpPr/>
          <p:nvPr userDrawn="1"/>
        </p:nvGrpSpPr>
        <p:grpSpPr>
          <a:xfrm>
            <a:off x="10667281" y="5617512"/>
            <a:ext cx="1119710" cy="1122147"/>
            <a:chOff x="8025576" y="2189182"/>
            <a:chExt cx="2540273" cy="2545801"/>
          </a:xfrm>
        </p:grpSpPr>
        <p:pic>
          <p:nvPicPr>
            <p:cNvPr id="8" name="Picture 7">
              <a:extLst>
                <a:ext uri="{FF2B5EF4-FFF2-40B4-BE49-F238E27FC236}">
                  <a16:creationId xmlns:a16="http://schemas.microsoft.com/office/drawing/2014/main" id="{44C2DF35-07BD-4C10-A561-9651273DE70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9" name="Oval 8">
              <a:extLst>
                <a:ext uri="{FF2B5EF4-FFF2-40B4-BE49-F238E27FC236}">
                  <a16:creationId xmlns:a16="http://schemas.microsoft.com/office/drawing/2014/main" id="{33AFAE63-E832-4EDA-9998-54E3784A55DD}"/>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1957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p>
        </p:txBody>
      </p:sp>
      <p:cxnSp>
        <p:nvCxnSpPr>
          <p:cNvPr id="4" name="Straight Connecto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E2D069-321B-434C-BB63-530EE51B64A8}"/>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grpSp>
        <p:nvGrpSpPr>
          <p:cNvPr id="7" name="Group 6">
            <a:extLst>
              <a:ext uri="{FF2B5EF4-FFF2-40B4-BE49-F238E27FC236}">
                <a16:creationId xmlns:a16="http://schemas.microsoft.com/office/drawing/2014/main" id="{3D9263CC-E5D6-486B-8552-08D009775A83}"/>
              </a:ext>
            </a:extLst>
          </p:cNvPr>
          <p:cNvGrpSpPr/>
          <p:nvPr userDrawn="1"/>
        </p:nvGrpSpPr>
        <p:grpSpPr>
          <a:xfrm>
            <a:off x="10667281" y="5617512"/>
            <a:ext cx="1119710" cy="1122147"/>
            <a:chOff x="8025576" y="2189182"/>
            <a:chExt cx="2540273" cy="2545801"/>
          </a:xfrm>
        </p:grpSpPr>
        <p:pic>
          <p:nvPicPr>
            <p:cNvPr id="8" name="Picture 7">
              <a:extLst>
                <a:ext uri="{FF2B5EF4-FFF2-40B4-BE49-F238E27FC236}">
                  <a16:creationId xmlns:a16="http://schemas.microsoft.com/office/drawing/2014/main" id="{D8FDB6F5-22CA-4EF9-8F7D-9B0A7E6E106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0" name="Oval 9">
              <a:extLst>
                <a:ext uri="{FF2B5EF4-FFF2-40B4-BE49-F238E27FC236}">
                  <a16:creationId xmlns:a16="http://schemas.microsoft.com/office/drawing/2014/main" id="{00391D1A-F677-40EF-9BBB-DAA241C9DB41}"/>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12183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_4">
    <p:bg>
      <p:bgPr>
        <a:solidFill>
          <a:schemeClr val="accent4">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CA0415B-CCA3-7142-BDAA-6DAC63FB634C}"/>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040D77-4CF4-4BFB-9FFB-8C9746D3906F}"/>
              </a:ext>
            </a:extLst>
          </p:cNvPr>
          <p:cNvSpPr>
            <a:spLocks noGrp="1"/>
          </p:cNvSpPr>
          <p:nvPr>
            <p:ph type="title"/>
          </p:nvPr>
        </p:nvSpPr>
        <p:spPr>
          <a:xfrm>
            <a:off x="1525972" y="365125"/>
            <a:ext cx="9827827" cy="1325563"/>
          </a:xfrm>
        </p:spPr>
        <p:txBody>
          <a:bodyPr/>
          <a:lstStyle>
            <a:lvl1pPr>
              <a:defRPr>
                <a:solidFill>
                  <a:schemeClr val="bg1"/>
                </a:solidFill>
              </a:defRPr>
            </a:lvl1pPr>
          </a:lstStyle>
          <a:p>
            <a:r>
              <a:rPr lang="en-US"/>
              <a:t>Click to edit Master title style</a:t>
            </a:r>
          </a:p>
        </p:txBody>
      </p:sp>
      <p:grpSp>
        <p:nvGrpSpPr>
          <p:cNvPr id="6" name="Group 5">
            <a:extLst>
              <a:ext uri="{FF2B5EF4-FFF2-40B4-BE49-F238E27FC236}">
                <a16:creationId xmlns:a16="http://schemas.microsoft.com/office/drawing/2014/main" id="{9A6FA7EA-20DE-4A97-A82B-319ABE9707E2}"/>
              </a:ext>
            </a:extLst>
          </p:cNvPr>
          <p:cNvGrpSpPr/>
          <p:nvPr userDrawn="1"/>
        </p:nvGrpSpPr>
        <p:grpSpPr>
          <a:xfrm>
            <a:off x="10667281" y="5617512"/>
            <a:ext cx="1119710" cy="1122147"/>
            <a:chOff x="8025576" y="2189182"/>
            <a:chExt cx="2540273" cy="2545801"/>
          </a:xfrm>
        </p:grpSpPr>
        <p:pic>
          <p:nvPicPr>
            <p:cNvPr id="7" name="Picture 6">
              <a:extLst>
                <a:ext uri="{FF2B5EF4-FFF2-40B4-BE49-F238E27FC236}">
                  <a16:creationId xmlns:a16="http://schemas.microsoft.com/office/drawing/2014/main" id="{31545F71-15B8-4CC0-B5A4-8130D6D3021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8" name="Oval 7">
              <a:extLst>
                <a:ext uri="{FF2B5EF4-FFF2-40B4-BE49-F238E27FC236}">
                  <a16:creationId xmlns:a16="http://schemas.microsoft.com/office/drawing/2014/main" id="{39BEDAC3-2571-4288-B43B-35CA974C2B51}"/>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9264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p>
        </p:txBody>
      </p:sp>
      <p:cxnSp>
        <p:nvCxnSpPr>
          <p:cNvPr id="7" name="Straight Connecto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C15D6B-DF62-4A31-87F3-2084A6C590A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grpSp>
        <p:nvGrpSpPr>
          <p:cNvPr id="8" name="Group 7">
            <a:extLst>
              <a:ext uri="{FF2B5EF4-FFF2-40B4-BE49-F238E27FC236}">
                <a16:creationId xmlns:a16="http://schemas.microsoft.com/office/drawing/2014/main" id="{C8DCB12D-9E86-4A6C-9C72-C289B8C27B7F}"/>
              </a:ext>
            </a:extLst>
          </p:cNvPr>
          <p:cNvGrpSpPr/>
          <p:nvPr userDrawn="1"/>
        </p:nvGrpSpPr>
        <p:grpSpPr>
          <a:xfrm>
            <a:off x="10667281" y="5617512"/>
            <a:ext cx="1119710" cy="1122147"/>
            <a:chOff x="8025576" y="2189182"/>
            <a:chExt cx="2540273" cy="2545801"/>
          </a:xfrm>
        </p:grpSpPr>
        <p:pic>
          <p:nvPicPr>
            <p:cNvPr id="9" name="Picture 8">
              <a:extLst>
                <a:ext uri="{FF2B5EF4-FFF2-40B4-BE49-F238E27FC236}">
                  <a16:creationId xmlns:a16="http://schemas.microsoft.com/office/drawing/2014/main" id="{81CCE761-0A0C-4B5D-A202-7FA227AADBC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1" name="Oval 10">
              <a:extLst>
                <a:ext uri="{FF2B5EF4-FFF2-40B4-BE49-F238E27FC236}">
                  <a16:creationId xmlns:a16="http://schemas.microsoft.com/office/drawing/2014/main" id="{9A59FC99-2023-4CDE-8066-CED530B40466}"/>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7893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5/25/2023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a:lstStyle/>
          <a:p>
            <a:r>
              <a:rPr lang="en-US"/>
              <a:t>Click icon to add picture</a:t>
            </a:r>
            <a:endParaRPr lang="id-ID"/>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a:t>TITLE GOEs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B5B8D02-7975-4603-992D-10FBAC20B4CA}"/>
              </a:ext>
            </a:extLst>
          </p:cNvPr>
          <p:cNvGrpSpPr/>
          <p:nvPr userDrawn="1"/>
        </p:nvGrpSpPr>
        <p:grpSpPr>
          <a:xfrm>
            <a:off x="10667281" y="5617512"/>
            <a:ext cx="1119710" cy="1122147"/>
            <a:chOff x="8025576" y="2189182"/>
            <a:chExt cx="2540273" cy="2545801"/>
          </a:xfrm>
        </p:grpSpPr>
        <p:pic>
          <p:nvPicPr>
            <p:cNvPr id="14" name="Picture 13">
              <a:extLst>
                <a:ext uri="{FF2B5EF4-FFF2-40B4-BE49-F238E27FC236}">
                  <a16:creationId xmlns:a16="http://schemas.microsoft.com/office/drawing/2014/main" id="{71711F39-B549-408E-B76D-FDB66365394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5" name="Oval 14">
              <a:extLst>
                <a:ext uri="{FF2B5EF4-FFF2-40B4-BE49-F238E27FC236}">
                  <a16:creationId xmlns:a16="http://schemas.microsoft.com/office/drawing/2014/main" id="{F4F07664-788B-48AE-915A-BD90B95DF489}"/>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6257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5/25/2023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428"/>
            <a:ext cx="1837836" cy="365125"/>
          </a:xfrm>
        </p:spPr>
        <p:txBody>
          <a:bodyPr anchor="b"/>
          <a:lstStyle/>
          <a:p>
            <a:fld id="{31FEFF75-79D2-EE46-877B-299D1510E681}" type="slidenum">
              <a:rPr lang="en-US" smtClean="0"/>
              <a:t>‹#›</a:t>
            </a:fld>
            <a:endParaRPr lang="en-US"/>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a:lstStyle/>
          <a:p>
            <a:r>
              <a:rPr lang="en-US"/>
              <a:t>Click icon to add picture</a:t>
            </a:r>
            <a:endParaRPr lang="id-ID"/>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a:t>TITLE GOEs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5708797"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319BCAA-C01D-4E33-949E-30B07356CDD0}"/>
              </a:ext>
            </a:extLst>
          </p:cNvPr>
          <p:cNvGrpSpPr/>
          <p:nvPr userDrawn="1"/>
        </p:nvGrpSpPr>
        <p:grpSpPr>
          <a:xfrm>
            <a:off x="10667281" y="5617512"/>
            <a:ext cx="1119710" cy="1122147"/>
            <a:chOff x="8025576" y="2189182"/>
            <a:chExt cx="2540273" cy="2545801"/>
          </a:xfrm>
        </p:grpSpPr>
        <p:pic>
          <p:nvPicPr>
            <p:cNvPr id="16" name="Picture 15">
              <a:extLst>
                <a:ext uri="{FF2B5EF4-FFF2-40B4-BE49-F238E27FC236}">
                  <a16:creationId xmlns:a16="http://schemas.microsoft.com/office/drawing/2014/main" id="{0588C448-A255-4E01-863C-78721E93B52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7" name="Oval 16">
              <a:extLst>
                <a:ext uri="{FF2B5EF4-FFF2-40B4-BE49-F238E27FC236}">
                  <a16:creationId xmlns:a16="http://schemas.microsoft.com/office/drawing/2014/main" id="{EFEA2C0E-7330-4C54-9AEB-A430031AC40F}"/>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0267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134319" y="1"/>
            <a:ext cx="11057681" cy="6858002"/>
          </a:xfrm>
          <a:prstGeom prst="rect">
            <a:avLst/>
          </a:prstGeom>
          <a:solidFill>
            <a:schemeClr val="accent4">
              <a:lumMod val="50000"/>
            </a:schemeClr>
          </a:solidFill>
        </p:spPr>
        <p:txBody>
          <a:bodyPr/>
          <a:lstStyle/>
          <a:p>
            <a:r>
              <a:rPr lang="en-US"/>
              <a:t>Click icon to add picture</a:t>
            </a:r>
            <a:endParaRPr lang="id-ID"/>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5/25/2023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720962" cy="365125"/>
          </a:xfrm>
        </p:spPr>
        <p:txBody>
          <a:bodyPr anchor="b"/>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9025965"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a:t>TITLE GOEs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621E080-13AD-4106-B46E-E362E0E74BE2}"/>
              </a:ext>
            </a:extLst>
          </p:cNvPr>
          <p:cNvGrpSpPr/>
          <p:nvPr userDrawn="1"/>
        </p:nvGrpSpPr>
        <p:grpSpPr>
          <a:xfrm>
            <a:off x="10667281" y="5617512"/>
            <a:ext cx="1119710" cy="1122147"/>
            <a:chOff x="8025576" y="2189182"/>
            <a:chExt cx="2540273" cy="2545801"/>
          </a:xfrm>
        </p:grpSpPr>
        <p:pic>
          <p:nvPicPr>
            <p:cNvPr id="14" name="Picture 13">
              <a:extLst>
                <a:ext uri="{FF2B5EF4-FFF2-40B4-BE49-F238E27FC236}">
                  <a16:creationId xmlns:a16="http://schemas.microsoft.com/office/drawing/2014/main" id="{2480F50B-E75B-43DF-805C-CABD54BE30C4}"/>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5" name="Oval 14">
              <a:extLst>
                <a:ext uri="{FF2B5EF4-FFF2-40B4-BE49-F238E27FC236}">
                  <a16:creationId xmlns:a16="http://schemas.microsoft.com/office/drawing/2014/main" id="{11F2F2E9-D478-49C3-85EF-52307BCBF6C4}"/>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239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p>
        </p:txBody>
      </p:sp>
      <p:pic>
        <p:nvPicPr>
          <p:cNvPr id="11" name="Picture 10" descr="A close up of a sign&#10;&#10;Description automatically generated">
            <a:extLst>
              <a:ext uri="{FF2B5EF4-FFF2-40B4-BE49-F238E27FC236}">
                <a16:creationId xmlns:a16="http://schemas.microsoft.com/office/drawing/2014/main" id="{3EC7DB2C-18BE-4956-A1E7-9FA2875941F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1471" b="98529" l="2206" r="97426">
                        <a14:foregroundMark x1="26471" y1="19118" x2="26471" y2="19118"/>
                        <a14:foregroundMark x1="27941" y1="10662" x2="27941" y2="10662"/>
                        <a14:foregroundMark x1="33456" y1="7721" x2="33456" y2="7721"/>
                        <a14:foregroundMark x1="38235" y1="6250" x2="38235" y2="6250"/>
                        <a14:foregroundMark x1="43382" y1="2574" x2="43382" y2="2574"/>
                        <a14:foregroundMark x1="47794" y1="2574" x2="47794" y2="2574"/>
                        <a14:foregroundMark x1="55882" y1="2574" x2="55882" y2="2574"/>
                        <a14:foregroundMark x1="65441" y1="3309" x2="89338" y2="41176"/>
                        <a14:foregroundMark x1="89338" y1="41176" x2="88235" y2="72059"/>
                        <a14:foregroundMark x1="88235" y1="72059" x2="45956" y2="91544"/>
                        <a14:foregroundMark x1="45956" y1="91544" x2="29779" y2="84926"/>
                        <a14:foregroundMark x1="29779" y1="84926" x2="18382" y2="75368"/>
                        <a14:foregroundMark x1="18382" y1="75368" x2="5882" y2="48897"/>
                        <a14:foregroundMark x1="5882" y1="48897" x2="11765" y2="34926"/>
                        <a14:foregroundMark x1="11765" y1="34926" x2="21324" y2="22794"/>
                        <a14:foregroundMark x1="21324" y1="22794" x2="35662" y2="14338"/>
                        <a14:foregroundMark x1="35662" y1="14338" x2="64706" y2="9559"/>
                        <a14:foregroundMark x1="64706" y1="9559" x2="65809" y2="9559"/>
                        <a14:foregroundMark x1="77574" y1="13603" x2="93382" y2="37500"/>
                        <a14:foregroundMark x1="93382" y1="37500" x2="96691" y2="51103"/>
                        <a14:foregroundMark x1="96691" y1="51103" x2="91176" y2="71324"/>
                        <a14:foregroundMark x1="43382" y1="1838" x2="28676" y2="7353"/>
                        <a14:foregroundMark x1="28676" y1="7353" x2="19118" y2="15441"/>
                        <a14:foregroundMark x1="46324" y1="7721" x2="43382" y2="12132"/>
                        <a14:foregroundMark x1="58088" y1="19853" x2="48529" y2="58456"/>
                        <a14:foregroundMark x1="48529" y1="58456" x2="51838" y2="74265"/>
                        <a14:foregroundMark x1="51838" y1="74265" x2="54412" y2="78676"/>
                        <a14:foregroundMark x1="29412" y1="35294" x2="28676" y2="53309"/>
                        <a14:foregroundMark x1="28676" y1="53309" x2="52206" y2="41176"/>
                        <a14:foregroundMark x1="38971" y1="25000" x2="61029" y2="57353"/>
                        <a14:foregroundMark x1="73162" y1="35294" x2="65441" y2="54044"/>
                        <a14:foregroundMark x1="65441" y1="54044" x2="56985" y2="65074"/>
                        <a14:foregroundMark x1="56985" y1="65074" x2="54412" y2="72426"/>
                        <a14:foregroundMark x1="29412" y1="63603" x2="50368" y2="73529"/>
                        <a14:foregroundMark x1="70956" y1="61397" x2="62500" y2="76471"/>
                        <a14:foregroundMark x1="69485" y1="91912" x2="41176" y2="94853"/>
                        <a14:foregroundMark x1="41176" y1="94853" x2="33456" y2="92647"/>
                        <a14:foregroundMark x1="54044" y1="89706" x2="69853" y2="91544"/>
                        <a14:foregroundMark x1="69853" y1="91544" x2="69853" y2="90809"/>
                        <a14:foregroundMark x1="27206" y1="6618" x2="27206" y2="6618"/>
                        <a14:foregroundMark x1="27941" y1="6618" x2="7721" y2="26103"/>
                        <a14:foregroundMark x1="7721" y1="26103" x2="2206" y2="44118"/>
                        <a14:foregroundMark x1="2574" y1="44853" x2="7353" y2="72426"/>
                        <a14:foregroundMark x1="7353" y1="72426" x2="19853" y2="87500"/>
                        <a14:foregroundMark x1="27941" y1="91912" x2="42647" y2="97426"/>
                        <a14:foregroundMark x1="42647" y1="97426" x2="56985" y2="97794"/>
                        <a14:foregroundMark x1="56985" y1="97794" x2="70956" y2="94118"/>
                        <a14:foregroundMark x1="70956" y1="94118" x2="82721" y2="86029"/>
                        <a14:foregroundMark x1="82721" y1="86029" x2="92279" y2="74265"/>
                        <a14:foregroundMark x1="92279" y1="74265" x2="97794" y2="49265"/>
                        <a14:foregroundMark x1="44485" y1="98529" x2="55882" y2="98529"/>
                      </a14:backgroundRemoval>
                    </a14:imgEffect>
                  </a14:imgLayer>
                </a14:imgProps>
              </a:ext>
            </a:extLst>
          </a:blip>
          <a:srcRect l="920" t="924" r="977" b="973"/>
          <a:stretch/>
        </p:blipFill>
        <p:spPr>
          <a:xfrm>
            <a:off x="8035408" y="2163778"/>
            <a:ext cx="2530442" cy="2530444"/>
          </a:xfrm>
          <a:prstGeom prst="rect">
            <a:avLst/>
          </a:prstGeom>
        </p:spPr>
      </p:pic>
      <p:grpSp>
        <p:nvGrpSpPr>
          <p:cNvPr id="8" name="Group 7">
            <a:extLst>
              <a:ext uri="{FF2B5EF4-FFF2-40B4-BE49-F238E27FC236}">
                <a16:creationId xmlns:a16="http://schemas.microsoft.com/office/drawing/2014/main" id="{F62BD9D7-1930-45CA-9D9E-F2B503C2901E}"/>
              </a:ext>
            </a:extLst>
          </p:cNvPr>
          <p:cNvGrpSpPr/>
          <p:nvPr userDrawn="1"/>
        </p:nvGrpSpPr>
        <p:grpSpPr>
          <a:xfrm>
            <a:off x="8025576" y="2189182"/>
            <a:ext cx="2540273" cy="2545801"/>
            <a:chOff x="8025576" y="2189182"/>
            <a:chExt cx="2540273" cy="2545801"/>
          </a:xfrm>
        </p:grpSpPr>
        <p:pic>
          <p:nvPicPr>
            <p:cNvPr id="7" name="Picture 6">
              <a:extLst>
                <a:ext uri="{FF2B5EF4-FFF2-40B4-BE49-F238E27FC236}">
                  <a16:creationId xmlns:a16="http://schemas.microsoft.com/office/drawing/2014/main" id="{87646877-0E3B-41FA-8CCB-3EEE259BD269}"/>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2" name="Oval 1">
              <a:extLst>
                <a:ext uri="{FF2B5EF4-FFF2-40B4-BE49-F238E27FC236}">
                  <a16:creationId xmlns:a16="http://schemas.microsoft.com/office/drawing/2014/main" id="{E9C456A7-E22B-4AF5-8E1D-ED1B3CB34645}"/>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68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Content_5">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a:lstStyle/>
          <a:p>
            <a:r>
              <a:rPr lang="en-US"/>
              <a:t>Click icon to add picture</a:t>
            </a:r>
            <a:endParaRPr lang="id-ID"/>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5/25/2023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720962" cy="365125"/>
          </a:xfrm>
        </p:spPr>
        <p:txBody>
          <a:bodyPr anchor="b"/>
          <a:lstStyle/>
          <a:p>
            <a:fld id="{31FEFF75-79D2-EE46-877B-299D1510E681}" type="slidenum">
              <a:rPr lang="en-US" smtClean="0"/>
              <a:t>‹#›</a:t>
            </a:fld>
            <a:endParaRPr lang="en-US"/>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10282003"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a:t>TITLE GOES HERE</a:t>
            </a:r>
          </a:p>
        </p:txBody>
      </p:sp>
      <p:sp>
        <p:nvSpPr>
          <p:cNvPr id="15" name="Text Placeholder 10">
            <a:extLst>
              <a:ext uri="{FF2B5EF4-FFF2-40B4-BE49-F238E27FC236}">
                <a16:creationId xmlns:a16="http://schemas.microsoft.com/office/drawing/2014/main" id="{F7FB4ADF-1B3E-A442-B2C9-518CBE7637DB}"/>
              </a:ext>
            </a:extLst>
          </p:cNvPr>
          <p:cNvSpPr>
            <a:spLocks noGrp="1"/>
          </p:cNvSpPr>
          <p:nvPr>
            <p:ph type="body" sz="quarter" idx="14"/>
          </p:nvPr>
        </p:nvSpPr>
        <p:spPr>
          <a:xfrm>
            <a:off x="392624"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5B748271-7656-4AA4-872F-7E4B0642A06C}"/>
              </a:ext>
            </a:extLst>
          </p:cNvPr>
          <p:cNvGrpSpPr/>
          <p:nvPr userDrawn="1"/>
        </p:nvGrpSpPr>
        <p:grpSpPr>
          <a:xfrm>
            <a:off x="10667281" y="5617512"/>
            <a:ext cx="1119710" cy="1122147"/>
            <a:chOff x="8025576" y="2189182"/>
            <a:chExt cx="2540273" cy="2545801"/>
          </a:xfrm>
        </p:grpSpPr>
        <p:pic>
          <p:nvPicPr>
            <p:cNvPr id="16" name="Picture 15">
              <a:extLst>
                <a:ext uri="{FF2B5EF4-FFF2-40B4-BE49-F238E27FC236}">
                  <a16:creationId xmlns:a16="http://schemas.microsoft.com/office/drawing/2014/main" id="{25BB1C9B-117E-4186-9CD2-2631D2951D0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8" name="Oval 17">
              <a:extLst>
                <a:ext uri="{FF2B5EF4-FFF2-40B4-BE49-F238E27FC236}">
                  <a16:creationId xmlns:a16="http://schemas.microsoft.com/office/drawing/2014/main" id="{F48025D8-F392-4F1D-A0FF-C0225109479B}"/>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8996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Image and Caption_1">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a:t>TITLE </a:t>
            </a:r>
            <a:br>
              <a:rPr lang="en-US"/>
            </a:br>
            <a:r>
              <a:rPr lang="en-US"/>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1645582"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045D11-6FC7-4B0E-9F29-863D41954290}"/>
              </a:ext>
            </a:extLst>
          </p:cNvPr>
          <p:cNvSpPr/>
          <p:nvPr userDrawn="1"/>
        </p:nvSpPr>
        <p:spPr>
          <a:xfrm>
            <a:off x="5445942" y="292426"/>
            <a:ext cx="6297513" cy="6273148"/>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12AF5078-D273-4E3F-B0D3-19A7182CF25D}"/>
              </a:ext>
            </a:extLst>
          </p:cNvPr>
          <p:cNvGrpSpPr/>
          <p:nvPr userDrawn="1"/>
        </p:nvGrpSpPr>
        <p:grpSpPr>
          <a:xfrm>
            <a:off x="7324562" y="2156100"/>
            <a:ext cx="2540273" cy="2545801"/>
            <a:chOff x="8025576" y="2189182"/>
            <a:chExt cx="2540273" cy="2545801"/>
          </a:xfrm>
        </p:grpSpPr>
        <p:pic>
          <p:nvPicPr>
            <p:cNvPr id="11" name="Picture 10">
              <a:extLst>
                <a:ext uri="{FF2B5EF4-FFF2-40B4-BE49-F238E27FC236}">
                  <a16:creationId xmlns:a16="http://schemas.microsoft.com/office/drawing/2014/main" id="{537E6DC8-5E5F-4F63-86C4-D63F5254501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2" name="Oval 11">
              <a:extLst>
                <a:ext uri="{FF2B5EF4-FFF2-40B4-BE49-F238E27FC236}">
                  <a16:creationId xmlns:a16="http://schemas.microsoft.com/office/drawing/2014/main" id="{7BABB5BF-EA32-4A2C-BEB1-BB5BA38FC2B5}"/>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5676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Caption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a:t>TITLE </a:t>
            </a:r>
            <a:br>
              <a:rPr lang="en-US"/>
            </a:br>
            <a:r>
              <a:rPr lang="en-US"/>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7313355"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2FDEA6E-B27C-45EF-B03A-20A478041CF7}"/>
              </a:ext>
            </a:extLst>
          </p:cNvPr>
          <p:cNvGrpSpPr/>
          <p:nvPr userDrawn="1"/>
        </p:nvGrpSpPr>
        <p:grpSpPr>
          <a:xfrm>
            <a:off x="10667281" y="5617512"/>
            <a:ext cx="1119710" cy="1122147"/>
            <a:chOff x="8025576" y="2189182"/>
            <a:chExt cx="2540273" cy="2545801"/>
          </a:xfrm>
        </p:grpSpPr>
        <p:pic>
          <p:nvPicPr>
            <p:cNvPr id="12" name="Picture 11">
              <a:extLst>
                <a:ext uri="{FF2B5EF4-FFF2-40B4-BE49-F238E27FC236}">
                  <a16:creationId xmlns:a16="http://schemas.microsoft.com/office/drawing/2014/main" id="{13449E49-91A4-4851-BBF6-6B8DDDB03CD5}"/>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3" name="Oval 12">
              <a:extLst>
                <a:ext uri="{FF2B5EF4-FFF2-40B4-BE49-F238E27FC236}">
                  <a16:creationId xmlns:a16="http://schemas.microsoft.com/office/drawing/2014/main" id="{11E4A1A3-B08E-4AB3-87E7-E6BD7B9E3ECA}"/>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2355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Caption_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a:t>TITLE </a:t>
            </a:r>
            <a:br>
              <a:rPr lang="en-US"/>
            </a:br>
            <a:r>
              <a:rPr lang="en-US"/>
              <a:t>GOEs HERE</a:t>
            </a:r>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E454FA0-5277-4A9A-8340-8CB71FA3D842}"/>
              </a:ext>
            </a:extLst>
          </p:cNvPr>
          <p:cNvGrpSpPr/>
          <p:nvPr userDrawn="1"/>
        </p:nvGrpSpPr>
        <p:grpSpPr>
          <a:xfrm>
            <a:off x="10667281" y="5617512"/>
            <a:ext cx="1119710" cy="1122147"/>
            <a:chOff x="8025576" y="2189182"/>
            <a:chExt cx="2540273" cy="2545801"/>
          </a:xfrm>
        </p:grpSpPr>
        <p:pic>
          <p:nvPicPr>
            <p:cNvPr id="10" name="Picture 9">
              <a:extLst>
                <a:ext uri="{FF2B5EF4-FFF2-40B4-BE49-F238E27FC236}">
                  <a16:creationId xmlns:a16="http://schemas.microsoft.com/office/drawing/2014/main" id="{6C08C6B6-EDFB-4C71-89BA-627C3957256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1" name="Oval 10">
              <a:extLst>
                <a:ext uri="{FF2B5EF4-FFF2-40B4-BE49-F238E27FC236}">
                  <a16:creationId xmlns:a16="http://schemas.microsoft.com/office/drawing/2014/main" id="{971BE56C-24E0-4422-9698-BCD5DF3B1DEA}"/>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8906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Caption_5">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F4417F7-7CDE-DF44-9B0E-AC44EE99BF4B}"/>
              </a:ext>
            </a:extLst>
          </p:cNvPr>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4090902"/>
            <a:ext cx="4609683"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251A362-0557-4856-BCC4-F6FED8557FC2}"/>
              </a:ext>
            </a:extLst>
          </p:cNvPr>
          <p:cNvGrpSpPr/>
          <p:nvPr userDrawn="1"/>
        </p:nvGrpSpPr>
        <p:grpSpPr>
          <a:xfrm>
            <a:off x="10667281" y="5617512"/>
            <a:ext cx="1119710" cy="1122147"/>
            <a:chOff x="8025576" y="2189182"/>
            <a:chExt cx="2540273" cy="2545801"/>
          </a:xfrm>
        </p:grpSpPr>
        <p:pic>
          <p:nvPicPr>
            <p:cNvPr id="12" name="Picture 11">
              <a:extLst>
                <a:ext uri="{FF2B5EF4-FFF2-40B4-BE49-F238E27FC236}">
                  <a16:creationId xmlns:a16="http://schemas.microsoft.com/office/drawing/2014/main" id="{458A5928-A443-40A4-BCED-AD9E5805D85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4" name="Oval 13">
              <a:extLst>
                <a:ext uri="{FF2B5EF4-FFF2-40B4-BE49-F238E27FC236}">
                  <a16:creationId xmlns:a16="http://schemas.microsoft.com/office/drawing/2014/main" id="{265725E0-C95D-4015-B0D6-72C67C39E394}"/>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75238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verview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nchor="b"/>
          <a:lstStyle/>
          <a:p>
            <a:fld id="{8F9F391E-143D-F948-ADAE-29AEA3C1EBFB}" type="datetimeFigureOut">
              <a:rPr lang="en-US" smtClean="0"/>
              <a:t>5/25/2023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069067" cy="365125"/>
          </a:xfrm>
        </p:spPr>
        <p:txBody>
          <a:bodyPr anchor="b"/>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noProof="0"/>
              <a:t>TITLE GOES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2" y="2366353"/>
            <a:ext cx="369944" cy="368788"/>
          </a:xfrm>
        </p:spPr>
        <p:txBody>
          <a:bodyPr anchor="ctr">
            <a:normAutofit/>
          </a:bodyPr>
          <a:lstStyle>
            <a:lvl1pPr marL="0" indent="0" algn="ctr">
              <a:buNone/>
              <a:defRPr sz="800"/>
            </a:lvl1pPr>
          </a:lstStyle>
          <a:p>
            <a:r>
              <a:rPr lang="en-US" noProof="0"/>
              <a:t>Click icon to add picture</a:t>
            </a:r>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2" y="3592038"/>
            <a:ext cx="369944" cy="368788"/>
          </a:xfrm>
        </p:spPr>
        <p:txBody>
          <a:bodyPr anchor="ctr">
            <a:normAutofit/>
          </a:bodyPr>
          <a:lstStyle>
            <a:lvl1pPr marL="0" indent="0" algn="ctr">
              <a:buNone/>
              <a:defRPr sz="800"/>
            </a:lvl1pPr>
          </a:lstStyle>
          <a:p>
            <a:r>
              <a:rPr lang="en-US" noProof="0"/>
              <a:t>Click icon to add picture</a:t>
            </a:r>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2" y="4856634"/>
            <a:ext cx="369944" cy="368788"/>
          </a:xfrm>
        </p:spPr>
        <p:txBody>
          <a:bodyPr anchor="ctr">
            <a:normAutofit/>
          </a:bodyPr>
          <a:lstStyle>
            <a:lvl1pPr marL="0" indent="0" algn="ctr">
              <a:buNone/>
              <a:defRPr sz="800"/>
            </a:lvl1pPr>
          </a:lstStyle>
          <a:p>
            <a:r>
              <a:rPr lang="en-US" noProof="0"/>
              <a:t>Click icon to add picture</a:t>
            </a:r>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5683052" y="2366353"/>
            <a:ext cx="369944" cy="368788"/>
          </a:xfrm>
        </p:spPr>
        <p:txBody>
          <a:bodyPr anchor="ctr">
            <a:normAutofit/>
          </a:bodyPr>
          <a:lstStyle>
            <a:lvl1pPr marL="0" indent="0" algn="ctr">
              <a:buNone/>
              <a:defRPr sz="800"/>
            </a:lvl1pPr>
          </a:lstStyle>
          <a:p>
            <a:r>
              <a:rPr lang="en-US" noProof="0"/>
              <a:t>Click icon to add picture</a:t>
            </a:r>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5683052" y="3592038"/>
            <a:ext cx="369944" cy="368788"/>
          </a:xfrm>
        </p:spPr>
        <p:txBody>
          <a:bodyPr anchor="ctr">
            <a:normAutofit/>
          </a:bodyPr>
          <a:lstStyle>
            <a:lvl1pPr marL="0" indent="0" algn="ctr">
              <a:buNone/>
              <a:defRPr sz="800"/>
            </a:lvl1pPr>
          </a:lstStyle>
          <a:p>
            <a:r>
              <a:rPr lang="en-US" noProof="0"/>
              <a:t>Click icon to add picture</a:t>
            </a:r>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5683052" y="4856634"/>
            <a:ext cx="369944" cy="368788"/>
          </a:xfrm>
        </p:spPr>
        <p:txBody>
          <a:bodyPr anchor="ctr">
            <a:normAutofit/>
          </a:bodyPr>
          <a:lstStyle>
            <a:lvl1pPr marL="0" indent="0" algn="ctr">
              <a:buNone/>
              <a:defRPr sz="800"/>
            </a:lvl1pPr>
          </a:lstStyle>
          <a:p>
            <a:r>
              <a:rPr lang="en-US" noProof="0"/>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2257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22570"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2257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22570"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2257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22570"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650044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6500441"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650044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6500441"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650044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6500441"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cxnSp>
        <p:nvCxnSpPr>
          <p:cNvPr id="42" name="Straight Connecto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0EE7DE3E-6623-4C30-8A7F-6A65E85423A8}"/>
              </a:ext>
            </a:extLst>
          </p:cNvPr>
          <p:cNvGrpSpPr/>
          <p:nvPr userDrawn="1"/>
        </p:nvGrpSpPr>
        <p:grpSpPr>
          <a:xfrm>
            <a:off x="10667281" y="5617512"/>
            <a:ext cx="1119710" cy="1122147"/>
            <a:chOff x="8025576" y="2189182"/>
            <a:chExt cx="2540273" cy="2545801"/>
          </a:xfrm>
        </p:grpSpPr>
        <p:pic>
          <p:nvPicPr>
            <p:cNvPr id="35" name="Picture 34">
              <a:extLst>
                <a:ext uri="{FF2B5EF4-FFF2-40B4-BE49-F238E27FC236}">
                  <a16:creationId xmlns:a16="http://schemas.microsoft.com/office/drawing/2014/main" id="{99FDB827-B345-4EEA-AAFF-63BB9D406A3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36" name="Oval 35">
              <a:extLst>
                <a:ext uri="{FF2B5EF4-FFF2-40B4-BE49-F238E27FC236}">
                  <a16:creationId xmlns:a16="http://schemas.microsoft.com/office/drawing/2014/main" id="{1ACFA761-0787-4B81-B437-6D1D06FAD4E9}"/>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830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verview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t>5/25/2023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a:t>TITLE GOES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428792"/>
            <a:ext cx="369944" cy="368788"/>
          </a:xfrm>
        </p:spPr>
        <p:txBody>
          <a:bodyPr anchor="ctr">
            <a:normAutofit/>
          </a:bodyPr>
          <a:lstStyle>
            <a:lvl1pPr marL="0" indent="0" algn="ctr">
              <a:buNone/>
              <a:defRPr sz="800"/>
            </a:lvl1pPr>
          </a:lstStyle>
          <a:p>
            <a:r>
              <a:rPr lang="en-US" noProof="0"/>
              <a:t>Click icon to add picture</a:t>
            </a:r>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654477"/>
            <a:ext cx="369944" cy="368788"/>
          </a:xfrm>
        </p:spPr>
        <p:txBody>
          <a:bodyPr anchor="ctr">
            <a:normAutofit/>
          </a:bodyPr>
          <a:lstStyle>
            <a:lvl1pPr marL="0" indent="0" algn="ctr">
              <a:buNone/>
              <a:defRPr sz="800"/>
            </a:lvl1pPr>
          </a:lstStyle>
          <a:p>
            <a:r>
              <a:rPr lang="en-US" noProof="0"/>
              <a:t>Click icon to add picture</a:t>
            </a:r>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919073"/>
            <a:ext cx="369944" cy="368788"/>
          </a:xfrm>
        </p:spPr>
        <p:txBody>
          <a:bodyPr anchor="ctr">
            <a:normAutofit/>
          </a:bodyPr>
          <a:lstStyle>
            <a:lvl1pPr marL="0" indent="0" algn="ctr">
              <a:buNone/>
              <a:defRPr sz="800"/>
            </a:lvl1pPr>
          </a:lstStyle>
          <a:p>
            <a:r>
              <a:rPr lang="en-US" noProof="0"/>
              <a:t>Click icon to add picture</a:t>
            </a:r>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428792"/>
            <a:ext cx="369944" cy="368788"/>
          </a:xfrm>
        </p:spPr>
        <p:txBody>
          <a:bodyPr anchor="ctr">
            <a:normAutofit/>
          </a:bodyPr>
          <a:lstStyle>
            <a:lvl1pPr marL="0" indent="0" algn="ctr">
              <a:buNone/>
              <a:defRPr sz="800"/>
            </a:lvl1pPr>
          </a:lstStyle>
          <a:p>
            <a:r>
              <a:rPr lang="en-US" noProof="0"/>
              <a:t>Click icon to add picture</a:t>
            </a:r>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654477"/>
            <a:ext cx="369944" cy="368788"/>
          </a:xfrm>
        </p:spPr>
        <p:txBody>
          <a:bodyPr anchor="ctr">
            <a:normAutofit/>
          </a:bodyPr>
          <a:lstStyle>
            <a:lvl1pPr marL="0" indent="0" algn="ctr">
              <a:buNone/>
              <a:defRPr sz="800"/>
            </a:lvl1pPr>
          </a:lstStyle>
          <a:p>
            <a:r>
              <a:rPr lang="en-US" noProof="0"/>
              <a:t>Click icon to add picture</a:t>
            </a:r>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919073"/>
            <a:ext cx="369944" cy="368788"/>
          </a:xfrm>
        </p:spPr>
        <p:txBody>
          <a:bodyPr anchor="ctr">
            <a:normAutofit/>
          </a:bodyPr>
          <a:lstStyle>
            <a:lvl1pPr marL="0" indent="0" algn="ctr">
              <a:buNone/>
              <a:defRPr sz="800"/>
            </a:lvl1pPr>
          </a:lstStyle>
          <a:p>
            <a:r>
              <a:rPr lang="en-US" noProof="0"/>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grpSp>
        <p:nvGrpSpPr>
          <p:cNvPr id="34" name="Group 33">
            <a:extLst>
              <a:ext uri="{FF2B5EF4-FFF2-40B4-BE49-F238E27FC236}">
                <a16:creationId xmlns:a16="http://schemas.microsoft.com/office/drawing/2014/main" id="{92F7933D-1DF0-4EF1-979A-07987F1C10BE}"/>
              </a:ext>
            </a:extLst>
          </p:cNvPr>
          <p:cNvGrpSpPr/>
          <p:nvPr userDrawn="1"/>
        </p:nvGrpSpPr>
        <p:grpSpPr>
          <a:xfrm>
            <a:off x="10667281" y="5617512"/>
            <a:ext cx="1119710" cy="1122147"/>
            <a:chOff x="8025576" y="2189182"/>
            <a:chExt cx="2540273" cy="2545801"/>
          </a:xfrm>
        </p:grpSpPr>
        <p:pic>
          <p:nvPicPr>
            <p:cNvPr id="35" name="Picture 34">
              <a:extLst>
                <a:ext uri="{FF2B5EF4-FFF2-40B4-BE49-F238E27FC236}">
                  <a16:creationId xmlns:a16="http://schemas.microsoft.com/office/drawing/2014/main" id="{FBB56725-70AD-4C9B-800F-F5AF872A8A8A}"/>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36" name="Oval 35">
              <a:extLst>
                <a:ext uri="{FF2B5EF4-FFF2-40B4-BE49-F238E27FC236}">
                  <a16:creationId xmlns:a16="http://schemas.microsoft.com/office/drawing/2014/main" id="{4F4D613F-9FAA-4A51-8A60-F6E4813848FC}"/>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4026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_4">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D2B2CC15-A5D6-7646-B184-255F86FB708E}"/>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nchor="b"/>
          <a:lstStyle>
            <a:lvl1pPr>
              <a:defRPr>
                <a:solidFill>
                  <a:schemeClr val="bg1"/>
                </a:solidFill>
              </a:defRPr>
            </a:lvl1pPr>
          </a:lstStyle>
          <a:p>
            <a:fld id="{8F9F391E-143D-F948-ADAE-29AEA3C1EBFB}" type="datetimeFigureOut">
              <a:rPr lang="en-US" smtClean="0"/>
              <a:pPr/>
              <a:t>5/25/2023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720962" cy="365125"/>
          </a:xfrm>
        </p:spPr>
        <p:txBody>
          <a:bodyPr anchor="b"/>
          <a:lstStyle>
            <a:lvl1pPr>
              <a:defRPr>
                <a:solidFill>
                  <a:schemeClr val="bg1"/>
                </a:solidFill>
              </a:defRPr>
            </a:lvl1pPr>
          </a:lstStyle>
          <a:p>
            <a:fld id="{31FEFF75-79D2-EE46-877B-299D1510E681}" type="slidenum">
              <a:rPr lang="en-US" smtClean="0"/>
              <a:pPr/>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a:t>TITLE GOES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1730896" y="2366353"/>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1730896" y="3592038"/>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1730896" y="4856634"/>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949266" y="2366353"/>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949266" y="3592038"/>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949266" y="4856634"/>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248878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2488784"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248878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2488784"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248878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2488784"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76665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766655"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76665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766655"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76665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766655"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41" name="Straight Connecto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15FCC4AD-C2A2-496A-9376-E43B9814E129}"/>
              </a:ext>
            </a:extLst>
          </p:cNvPr>
          <p:cNvGrpSpPr/>
          <p:nvPr userDrawn="1"/>
        </p:nvGrpSpPr>
        <p:grpSpPr>
          <a:xfrm>
            <a:off x="10667281" y="5617512"/>
            <a:ext cx="1119710" cy="1122147"/>
            <a:chOff x="8025576" y="2189182"/>
            <a:chExt cx="2540273" cy="2545801"/>
          </a:xfrm>
        </p:grpSpPr>
        <p:pic>
          <p:nvPicPr>
            <p:cNvPr id="29" name="Picture 28">
              <a:extLst>
                <a:ext uri="{FF2B5EF4-FFF2-40B4-BE49-F238E27FC236}">
                  <a16:creationId xmlns:a16="http://schemas.microsoft.com/office/drawing/2014/main" id="{B93AE7A3-4832-4D0E-87D4-BE4308005464}"/>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31" name="Oval 30">
              <a:extLst>
                <a:ext uri="{FF2B5EF4-FFF2-40B4-BE49-F238E27FC236}">
                  <a16:creationId xmlns:a16="http://schemas.microsoft.com/office/drawing/2014/main" id="{ED1BA74A-4473-4A73-9581-45DC33F85A73}"/>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1168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view_5">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C76CA39F-4826-EC4A-B911-A0B38E489269}"/>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nchor="b"/>
          <a:lstStyle>
            <a:lvl1pPr>
              <a:defRPr>
                <a:solidFill>
                  <a:schemeClr val="bg1"/>
                </a:solidFill>
              </a:defRPr>
            </a:lvl1pPr>
          </a:lstStyle>
          <a:p>
            <a:fld id="{8F9F391E-143D-F948-ADAE-29AEA3C1EBFB}" type="datetimeFigureOut">
              <a:rPr lang="en-US" smtClean="0"/>
              <a:pPr/>
              <a:t>5/25/2023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anchor="b"/>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720962" cy="365125"/>
          </a:xfrm>
        </p:spPr>
        <p:txBody>
          <a:bodyPr anchor="b"/>
          <a:lstStyle>
            <a:lvl1pPr>
              <a:defRPr>
                <a:solidFill>
                  <a:schemeClr val="bg1"/>
                </a:solidFill>
              </a:defRPr>
            </a:lvl1pPr>
          </a:lstStyle>
          <a:p>
            <a:fld id="{31FEFF75-79D2-EE46-877B-299D1510E681}" type="slidenum">
              <a:rPr lang="en-US" smtClean="0"/>
              <a:pPr/>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a:t>TITLE GOES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215464"/>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441149"/>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705745"/>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215464"/>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441149"/>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705745"/>
            <a:ext cx="369944" cy="368788"/>
          </a:xfrm>
        </p:spPr>
        <p:txBody>
          <a:bodyPr anchor="ctr">
            <a:normAutofit/>
          </a:bodyPr>
          <a:lstStyle>
            <a:lvl1pPr marL="0" indent="0" algn="ctr">
              <a:buNone/>
              <a:defRPr sz="800">
                <a:solidFill>
                  <a:schemeClr val="bg1"/>
                </a:solidFill>
              </a:defRPr>
            </a:lvl1pPr>
          </a:lstStyle>
          <a:p>
            <a:r>
              <a:rPr lang="en-US"/>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79" name="Straight Connecto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24B78994-91D8-4205-8DBD-83F3ED91980B}"/>
              </a:ext>
            </a:extLst>
          </p:cNvPr>
          <p:cNvGrpSpPr/>
          <p:nvPr userDrawn="1"/>
        </p:nvGrpSpPr>
        <p:grpSpPr>
          <a:xfrm>
            <a:off x="10667281" y="5617512"/>
            <a:ext cx="1119710" cy="1122147"/>
            <a:chOff x="8025576" y="2189182"/>
            <a:chExt cx="2540273" cy="2545801"/>
          </a:xfrm>
        </p:grpSpPr>
        <p:pic>
          <p:nvPicPr>
            <p:cNvPr id="30" name="Picture 29">
              <a:extLst>
                <a:ext uri="{FF2B5EF4-FFF2-40B4-BE49-F238E27FC236}">
                  <a16:creationId xmlns:a16="http://schemas.microsoft.com/office/drawing/2014/main" id="{2F186C89-7BB2-4657-AF04-86431BCFC67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32" name="Oval 31">
              <a:extLst>
                <a:ext uri="{FF2B5EF4-FFF2-40B4-BE49-F238E27FC236}">
                  <a16:creationId xmlns:a16="http://schemas.microsoft.com/office/drawing/2014/main" id="{402251B1-8602-4400-BC26-34FD42EBEDF1}"/>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9585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441885-BE2A-4C16-A158-CAC2AAF6EBAA}"/>
              </a:ext>
            </a:extLst>
          </p:cNvPr>
          <p:cNvSpPr>
            <a:spLocks noGrp="1"/>
          </p:cNvSpPr>
          <p:nvPr>
            <p:ph type="dt" sz="half" idx="10"/>
          </p:nvPr>
        </p:nvSpPr>
        <p:spPr/>
        <p:txBody>
          <a:bodyPr/>
          <a:lstStyle/>
          <a:p>
            <a:fld id="{BD6528FE-D395-4A3D-A094-A2D12A705EBB}" type="datetimeFigureOut">
              <a:rPr lang="en-US" smtClean="0"/>
              <a:t>5/25/2023</a:t>
            </a:fld>
            <a:endParaRPr lang="en-US"/>
          </a:p>
        </p:txBody>
      </p:sp>
      <p:sp>
        <p:nvSpPr>
          <p:cNvPr id="3" name="Footer Placeholder 2">
            <a:extLst>
              <a:ext uri="{FF2B5EF4-FFF2-40B4-BE49-F238E27FC236}">
                <a16:creationId xmlns:a16="http://schemas.microsoft.com/office/drawing/2014/main" id="{22FC1911-FEE5-4E2C-BFD1-C774EBDA55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08319B-FF8C-45F2-BBE9-59460778EA84}"/>
              </a:ext>
            </a:extLst>
          </p:cNvPr>
          <p:cNvSpPr>
            <a:spLocks noGrp="1"/>
          </p:cNvSpPr>
          <p:nvPr>
            <p:ph type="sldNum" sz="quarter" idx="12"/>
          </p:nvPr>
        </p:nvSpPr>
        <p:spPr/>
        <p:txBody>
          <a:bodyPr/>
          <a:lstStyle/>
          <a:p>
            <a:fld id="{A32F8831-D3F3-4F88-9F80-7EE08F40C18A}" type="slidenum">
              <a:rPr lang="en-US" smtClean="0"/>
              <a:t>‹#›</a:t>
            </a:fld>
            <a:endParaRPr lang="en-US"/>
          </a:p>
        </p:txBody>
      </p:sp>
    </p:spTree>
    <p:extLst>
      <p:ext uri="{BB962C8B-B14F-4D97-AF65-F5344CB8AC3E}">
        <p14:creationId xmlns:p14="http://schemas.microsoft.com/office/powerpoint/2010/main" val="93024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_5">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B35C16D-E005-4A42-B1C3-3D263E042598}"/>
              </a:ext>
            </a:extLst>
          </p:cNvPr>
          <p:cNvGrpSpPr/>
          <p:nvPr userDrawn="1"/>
        </p:nvGrpSpPr>
        <p:grpSpPr>
          <a:xfrm>
            <a:off x="8025576" y="2189182"/>
            <a:ext cx="2540273" cy="2545801"/>
            <a:chOff x="8025576" y="2189182"/>
            <a:chExt cx="2540273" cy="2545801"/>
          </a:xfrm>
        </p:grpSpPr>
        <p:pic>
          <p:nvPicPr>
            <p:cNvPr id="9" name="Picture 8">
              <a:extLst>
                <a:ext uri="{FF2B5EF4-FFF2-40B4-BE49-F238E27FC236}">
                  <a16:creationId xmlns:a16="http://schemas.microsoft.com/office/drawing/2014/main" id="{6FF24941-9EE1-457A-8D44-4250CFDC1B95}"/>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0" name="Oval 9">
              <a:extLst>
                <a:ext uri="{FF2B5EF4-FFF2-40B4-BE49-F238E27FC236}">
                  <a16:creationId xmlns:a16="http://schemas.microsoft.com/office/drawing/2014/main" id="{1F4DD966-E884-4814-BA69-5E4ABE92694B}"/>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054221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0BAF-4B73-4876-B0AF-D5157D4D2F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60D5F9-57B1-46CB-998F-187F4B3B8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2F450-02D8-4D7F-BB44-4480D59C0960}"/>
              </a:ext>
            </a:extLst>
          </p:cNvPr>
          <p:cNvSpPr>
            <a:spLocks noGrp="1"/>
          </p:cNvSpPr>
          <p:nvPr>
            <p:ph type="dt" sz="half" idx="10"/>
          </p:nvPr>
        </p:nvSpPr>
        <p:spPr/>
        <p:txBody>
          <a:bodyPr/>
          <a:lstStyle/>
          <a:p>
            <a:fld id="{5D300343-D5AF-4916-8807-C8E158EB77DE}" type="datetimeFigureOut">
              <a:rPr lang="en-US" smtClean="0"/>
              <a:t>5/25/2023</a:t>
            </a:fld>
            <a:endParaRPr lang="en-US"/>
          </a:p>
        </p:txBody>
      </p:sp>
      <p:sp>
        <p:nvSpPr>
          <p:cNvPr id="5" name="Footer Placeholder 4">
            <a:extLst>
              <a:ext uri="{FF2B5EF4-FFF2-40B4-BE49-F238E27FC236}">
                <a16:creationId xmlns:a16="http://schemas.microsoft.com/office/drawing/2014/main" id="{26AA0EE2-7712-4EEA-B8CB-B231B0FEA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5A6EB-C614-4E80-B857-B02C1F1418DE}"/>
              </a:ext>
            </a:extLst>
          </p:cNvPr>
          <p:cNvSpPr>
            <a:spLocks noGrp="1"/>
          </p:cNvSpPr>
          <p:nvPr>
            <p:ph type="sldNum" sz="quarter" idx="12"/>
          </p:nvPr>
        </p:nvSpPr>
        <p:spPr/>
        <p:txBody>
          <a:bodyPr/>
          <a:lstStyle/>
          <a:p>
            <a:fld id="{0A0263B9-D757-4049-B65B-117DE1C19DFE}" type="slidenum">
              <a:rPr lang="en-US" smtClean="0"/>
              <a:t>‹#›</a:t>
            </a:fld>
            <a:endParaRPr lang="en-US"/>
          </a:p>
        </p:txBody>
      </p:sp>
    </p:spTree>
    <p:extLst>
      <p:ext uri="{BB962C8B-B14F-4D97-AF65-F5344CB8AC3E}">
        <p14:creationId xmlns:p14="http://schemas.microsoft.com/office/powerpoint/2010/main" val="2480038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704448-4DE3-49E7-AB96-9AFA68C8AA34}"/>
              </a:ext>
            </a:extLst>
          </p:cNvPr>
          <p:cNvSpPr/>
          <p:nvPr userDrawn="1"/>
        </p:nvSpPr>
        <p:spPr>
          <a:xfrm>
            <a:off x="0" y="6233020"/>
            <a:ext cx="12192000" cy="62498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188E4BC6-58A1-4F49-848B-449AC78B5278}"/>
              </a:ext>
            </a:extLst>
          </p:cNvPr>
          <p:cNvSpPr>
            <a:spLocks noGrp="1"/>
          </p:cNvSpPr>
          <p:nvPr>
            <p:ph type="dt" sz="half" idx="10"/>
          </p:nvPr>
        </p:nvSpPr>
        <p:spPr>
          <a:xfrm>
            <a:off x="1134318" y="6356350"/>
            <a:ext cx="2447081" cy="365125"/>
          </a:xfrm>
        </p:spPr>
        <p:txBody>
          <a:bodyPr/>
          <a:lstStyle/>
          <a:p>
            <a:fld id="{F5356824-A55C-4F44-B9CB-109B027241D7}" type="datetimeFigureOut">
              <a:rPr lang="en-US" smtClean="0"/>
              <a:t>5/25/2023</a:t>
            </a:fld>
            <a:endParaRPr lang="en-US"/>
          </a:p>
        </p:txBody>
      </p:sp>
      <p:sp>
        <p:nvSpPr>
          <p:cNvPr id="4" name="Footer Placeholder 3">
            <a:extLst>
              <a:ext uri="{FF2B5EF4-FFF2-40B4-BE49-F238E27FC236}">
                <a16:creationId xmlns:a16="http://schemas.microsoft.com/office/drawing/2014/main" id="{CD8C83C1-8FB0-4C04-888A-88B277B8F6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53C25B-7130-47BE-A4CE-FC1EB4049AF4}"/>
              </a:ext>
            </a:extLst>
          </p:cNvPr>
          <p:cNvSpPr>
            <a:spLocks noGrp="1"/>
          </p:cNvSpPr>
          <p:nvPr>
            <p:ph type="sldNum" sz="quarter" idx="12"/>
          </p:nvPr>
        </p:nvSpPr>
        <p:spPr>
          <a:xfrm>
            <a:off x="8610600" y="6356350"/>
            <a:ext cx="2080047" cy="365125"/>
          </a:xfrm>
        </p:spPr>
        <p:txBody>
          <a:bodyPr/>
          <a:lstStyle/>
          <a:p>
            <a:fld id="{62C6627B-E4D5-2947-8E88-B84039729B99}" type="slidenum">
              <a:rPr lang="en-US" smtClean="0"/>
              <a:t>‹#›</a:t>
            </a:fld>
            <a:endParaRPr lang="en-US"/>
          </a:p>
        </p:txBody>
      </p:sp>
      <p:sp>
        <p:nvSpPr>
          <p:cNvPr id="9" name="Text Placeholder 10">
            <a:extLst>
              <a:ext uri="{FF2B5EF4-FFF2-40B4-BE49-F238E27FC236}">
                <a16:creationId xmlns:a16="http://schemas.microsoft.com/office/drawing/2014/main" id="{98CE6B51-0FBC-4C90-AC25-70B3B32B449F}"/>
              </a:ext>
            </a:extLst>
          </p:cNvPr>
          <p:cNvSpPr>
            <a:spLocks noGrp="1"/>
          </p:cNvSpPr>
          <p:nvPr>
            <p:ph type="body" sz="quarter" idx="14"/>
          </p:nvPr>
        </p:nvSpPr>
        <p:spPr>
          <a:xfrm>
            <a:off x="1134320" y="1507067"/>
            <a:ext cx="10134371" cy="3991990"/>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0C846FB3-1EFB-4680-9EE8-109E4B700D78}"/>
              </a:ext>
            </a:extLst>
          </p:cNvPr>
          <p:cNvSpPr>
            <a:spLocks noGrp="1"/>
          </p:cNvSpPr>
          <p:nvPr>
            <p:ph type="ctrTitle" hasCustomPrompt="1"/>
          </p:nvPr>
        </p:nvSpPr>
        <p:spPr>
          <a:xfrm>
            <a:off x="1134319"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a:t>TITLE GOES HERE</a:t>
            </a:r>
          </a:p>
        </p:txBody>
      </p:sp>
      <p:grpSp>
        <p:nvGrpSpPr>
          <p:cNvPr id="10" name="Group 9">
            <a:extLst>
              <a:ext uri="{FF2B5EF4-FFF2-40B4-BE49-F238E27FC236}">
                <a16:creationId xmlns:a16="http://schemas.microsoft.com/office/drawing/2014/main" id="{55FF25D6-EE9D-4C48-9636-A47BA442336C}"/>
              </a:ext>
            </a:extLst>
          </p:cNvPr>
          <p:cNvGrpSpPr/>
          <p:nvPr userDrawn="1"/>
        </p:nvGrpSpPr>
        <p:grpSpPr>
          <a:xfrm>
            <a:off x="10667281" y="5617512"/>
            <a:ext cx="1119710" cy="1122147"/>
            <a:chOff x="8025576" y="2189182"/>
            <a:chExt cx="2540273" cy="2545801"/>
          </a:xfrm>
        </p:grpSpPr>
        <p:pic>
          <p:nvPicPr>
            <p:cNvPr id="13" name="Picture 12">
              <a:extLst>
                <a:ext uri="{FF2B5EF4-FFF2-40B4-BE49-F238E27FC236}">
                  <a16:creationId xmlns:a16="http://schemas.microsoft.com/office/drawing/2014/main" id="{66EFC7A2-4D6F-464A-BAAF-3CC0E470346A}"/>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4" name="Oval 13">
              <a:extLst>
                <a:ext uri="{FF2B5EF4-FFF2-40B4-BE49-F238E27FC236}">
                  <a16:creationId xmlns:a16="http://schemas.microsoft.com/office/drawing/2014/main" id="{8464C8E0-D1BC-4AF8-BC7A-E9BDFC8CA917}"/>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61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1134318" y="6356350"/>
            <a:ext cx="2447081" cy="365125"/>
          </a:xfrm>
        </p:spPr>
        <p:txBody>
          <a:bodyPr anchor="b"/>
          <a:lstStyle/>
          <a:p>
            <a:fld id="{8F9F391E-143D-F948-ADAE-29AEA3C1EBFB}" type="datetimeFigureOut">
              <a:rPr lang="en-US" smtClean="0"/>
              <a:t>5/25/2023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827179" cy="365125"/>
          </a:xfrm>
        </p:spPr>
        <p:txBody>
          <a:bodyPr anchor="b"/>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a:t>TITLE GOES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FCAB2046-70D4-4995-A246-275E02E2370A}"/>
              </a:ext>
            </a:extLst>
          </p:cNvPr>
          <p:cNvGrpSpPr/>
          <p:nvPr userDrawn="1"/>
        </p:nvGrpSpPr>
        <p:grpSpPr>
          <a:xfrm>
            <a:off x="10667281" y="5617512"/>
            <a:ext cx="1119710" cy="1122147"/>
            <a:chOff x="8025576" y="2189182"/>
            <a:chExt cx="2540273" cy="2545801"/>
          </a:xfrm>
        </p:grpSpPr>
        <p:pic>
          <p:nvPicPr>
            <p:cNvPr id="14" name="Picture 13">
              <a:extLst>
                <a:ext uri="{FF2B5EF4-FFF2-40B4-BE49-F238E27FC236}">
                  <a16:creationId xmlns:a16="http://schemas.microsoft.com/office/drawing/2014/main" id="{BB081B75-16D0-4A87-9987-FB4D7DC67C1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5" name="Oval 14">
              <a:extLst>
                <a:ext uri="{FF2B5EF4-FFF2-40B4-BE49-F238E27FC236}">
                  <a16:creationId xmlns:a16="http://schemas.microsoft.com/office/drawing/2014/main" id="{E5251E32-7FA1-4D08-B31C-B638A75D28DA}"/>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979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5/25/2023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914728" cy="365125"/>
          </a:xfrm>
        </p:spPr>
        <p:txBody>
          <a:bodyPr anchor="b"/>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a:t>TITLE GOEs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011522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6EFBC4F5-6DAA-4F5E-A510-102A46A60CFF}"/>
              </a:ext>
            </a:extLst>
          </p:cNvPr>
          <p:cNvGrpSpPr/>
          <p:nvPr userDrawn="1"/>
        </p:nvGrpSpPr>
        <p:grpSpPr>
          <a:xfrm>
            <a:off x="10667281" y="5617512"/>
            <a:ext cx="1119710" cy="1122147"/>
            <a:chOff x="8025576" y="2189182"/>
            <a:chExt cx="2540273" cy="2545801"/>
          </a:xfrm>
        </p:grpSpPr>
        <p:pic>
          <p:nvPicPr>
            <p:cNvPr id="14" name="Picture 13">
              <a:extLst>
                <a:ext uri="{FF2B5EF4-FFF2-40B4-BE49-F238E27FC236}">
                  <a16:creationId xmlns:a16="http://schemas.microsoft.com/office/drawing/2014/main" id="{C3F8E77F-853D-4D4A-A3AD-0C7EE356499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5" name="Oval 14">
              <a:extLst>
                <a:ext uri="{FF2B5EF4-FFF2-40B4-BE49-F238E27FC236}">
                  <a16:creationId xmlns:a16="http://schemas.microsoft.com/office/drawing/2014/main" id="{559D157D-5C05-4F14-8349-FCCC9BBF876E}"/>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251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5/25/2023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1837837" cy="365125"/>
          </a:xfrm>
        </p:spPr>
        <p:txBody>
          <a:bodyPr anchor="b"/>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a:t>TITLE GOEs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7BB6C38-8E45-41A0-9C9A-399BE5543038}"/>
              </a:ext>
            </a:extLst>
          </p:cNvPr>
          <p:cNvGrpSpPr/>
          <p:nvPr userDrawn="1"/>
        </p:nvGrpSpPr>
        <p:grpSpPr>
          <a:xfrm>
            <a:off x="10667281" y="5617512"/>
            <a:ext cx="1119710" cy="1122147"/>
            <a:chOff x="8025576" y="2189182"/>
            <a:chExt cx="2540273" cy="2545801"/>
          </a:xfrm>
        </p:grpSpPr>
        <p:pic>
          <p:nvPicPr>
            <p:cNvPr id="14" name="Picture 13">
              <a:extLst>
                <a:ext uri="{FF2B5EF4-FFF2-40B4-BE49-F238E27FC236}">
                  <a16:creationId xmlns:a16="http://schemas.microsoft.com/office/drawing/2014/main" id="{01DACA52-A494-4380-A471-476CF5CDCE9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6" name="Oval 15">
              <a:extLst>
                <a:ext uri="{FF2B5EF4-FFF2-40B4-BE49-F238E27FC236}">
                  <a16:creationId xmlns:a16="http://schemas.microsoft.com/office/drawing/2014/main" id="{13EB9093-CFB5-4230-8B78-5453E061A231}"/>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505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1DF7114-976E-3345-A7C4-77F951EA42C4}"/>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nchor="b"/>
          <a:lstStyle/>
          <a:p>
            <a:fld id="{8F9F391E-143D-F948-ADAE-29AEA3C1EBFB}" type="datetimeFigureOut">
              <a:rPr lang="en-US" smtClean="0"/>
              <a:t>5/25/2023</a:t>
            </a:fld>
            <a:endParaRPr lang="en-US"/>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nchor="b"/>
          <a:lstStyle/>
          <a:p>
            <a:endParaRPr lang="en-US"/>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091051" cy="365125"/>
          </a:xfrm>
        </p:spPr>
        <p:txBody>
          <a:bodyPr anchor="b"/>
          <a:lstStyle/>
          <a:p>
            <a:fld id="{31FEFF75-79D2-EE46-877B-299D1510E681}" type="slidenum">
              <a:rPr lang="en-US" smtClean="0"/>
              <a:t>‹#›</a:t>
            </a:fld>
            <a:endParaRPr lang="en-US"/>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a:t>TITLE GOEs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515CD08-8406-4E08-8A73-75A5E3E48283}"/>
              </a:ext>
            </a:extLst>
          </p:cNvPr>
          <p:cNvGrpSpPr/>
          <p:nvPr userDrawn="1"/>
        </p:nvGrpSpPr>
        <p:grpSpPr>
          <a:xfrm>
            <a:off x="10667281" y="5617512"/>
            <a:ext cx="1119710" cy="1122147"/>
            <a:chOff x="8025576" y="2189182"/>
            <a:chExt cx="2540273" cy="2545801"/>
          </a:xfrm>
        </p:grpSpPr>
        <p:pic>
          <p:nvPicPr>
            <p:cNvPr id="15" name="Picture 14">
              <a:extLst>
                <a:ext uri="{FF2B5EF4-FFF2-40B4-BE49-F238E27FC236}">
                  <a16:creationId xmlns:a16="http://schemas.microsoft.com/office/drawing/2014/main" id="{C7068B94-8FA0-4543-82E6-9C40155A015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563" b="99908" l="92" r="99632">
                          <a14:foregroundMark x1="36121" y1="41176" x2="45588" y2="58640"/>
                          <a14:foregroundMark x1="45588" y1="58640" x2="61029" y2="44945"/>
                          <a14:foregroundMark x1="61029" y1="44945" x2="57813" y2="63235"/>
                          <a14:foregroundMark x1="31985" y1="41085" x2="34651" y2="48805"/>
                          <a14:foregroundMark x1="39706" y1="39430" x2="46783" y2="32813"/>
                          <a14:foregroundMark x1="47335" y1="28033" x2="57353" y2="37960"/>
                          <a14:foregroundMark x1="48989" y1="21783" x2="55239" y2="34559"/>
                          <a14:foregroundMark x1="52849" y1="39430" x2="67279" y2="45588"/>
                          <a14:foregroundMark x1="65349" y1="39890" x2="64706" y2="50000"/>
                          <a14:foregroundMark x1="70588" y1="41268" x2="62132" y2="56985"/>
                          <a14:foregroundMark x1="62224" y1="57169" x2="64798" y2="67923"/>
                          <a14:foregroundMark x1="63879" y1="70404" x2="54044" y2="59283"/>
                          <a14:foregroundMark x1="45772" y1="48162" x2="47794" y2="54136"/>
                          <a14:foregroundMark x1="45864" y1="60938" x2="37868" y2="68107"/>
                          <a14:foregroundMark x1="37960" y1="61581" x2="34283" y2="71324"/>
                          <a14:foregroundMark x1="34651" y1="52574" x2="29044" y2="40533"/>
                          <a14:foregroundMark x1="26379" y1="20404" x2="17096" y2="28125"/>
                          <a14:foregroundMark x1="16176" y1="29136" x2="13327" y2="40074"/>
                          <a14:foregroundMark x1="12592" y1="40533" x2="11857" y2="49357"/>
                          <a14:foregroundMark x1="9559" y1="38787" x2="14798" y2="29228"/>
                          <a14:foregroundMark x1="14798" y1="27114" x2="26287" y2="18474"/>
                          <a14:foregroundMark x1="24081" y1="14246" x2="33732" y2="10570"/>
                          <a14:foregroundMark x1="29136" y1="15257" x2="45864" y2="11305"/>
                          <a14:foregroundMark x1="33640" y1="8548" x2="33640" y2="8548"/>
                          <a14:foregroundMark x1="29779" y1="6158" x2="49449" y2="2665"/>
                          <a14:foregroundMark x1="36213" y1="3676" x2="55699" y2="3217"/>
                          <a14:foregroundMark x1="55699" y1="3217" x2="74265" y2="10478"/>
                          <a14:foregroundMark x1="55331" y1="8732" x2="73438" y2="16452"/>
                          <a14:foregroundMark x1="73438" y1="16452" x2="79688" y2="22518"/>
                          <a14:foregroundMark x1="47243" y1="6893" x2="53676" y2="10386"/>
                          <a14:foregroundMark x1="40809" y1="2022" x2="56893" y2="1654"/>
                          <a14:foregroundMark x1="57169" y1="1746" x2="79688" y2="12040"/>
                          <a14:foregroundMark x1="78401" y1="11029" x2="90809" y2="27022"/>
                          <a14:foregroundMark x1="81893" y1="12960" x2="93658" y2="28676"/>
                          <a14:foregroundMark x1="93658" y1="28676" x2="95772" y2="35110"/>
                          <a14:foregroundMark x1="82537" y1="22610" x2="88419" y2="35570"/>
                          <a14:foregroundMark x1="87776" y1="35478" x2="91360" y2="48346"/>
                          <a14:foregroundMark x1="96415" y1="34099" x2="96415" y2="34099"/>
                          <a14:foregroundMark x1="96415" y1="34099" x2="97518" y2="49540"/>
                          <a14:foregroundMark x1="98621" y1="49357" x2="97151" y2="60294"/>
                          <a14:foregroundMark x1="96967" y1="62316" x2="89522" y2="75368"/>
                          <a14:foregroundMark x1="93934" y1="70129" x2="90809" y2="76654"/>
                          <a14:foregroundMark x1="89063" y1="79136" x2="81526" y2="86489"/>
                          <a14:foregroundMark x1="78217" y1="89154" x2="68107" y2="94945"/>
                          <a14:foregroundMark x1="64890" y1="95956" x2="52757" y2="96783"/>
                          <a14:foregroundMark x1="53125" y1="98162" x2="38051" y2="96232"/>
                          <a14:foregroundMark x1="35662" y1="95864" x2="22518" y2="87316"/>
                          <a14:foregroundMark x1="29779" y1="94026" x2="19393" y2="85662"/>
                          <a14:foregroundMark x1="17923" y1="86121" x2="8915" y2="73070"/>
                          <a14:foregroundMark x1="10478" y1="77665" x2="4044" y2="61121"/>
                          <a14:foregroundMark x1="244" y1="46324" x2="827" y2="52665"/>
                          <a14:foregroundMark x1="92" y1="44669" x2="202" y2="45864"/>
                          <a14:foregroundMark x1="99724" y1="44853" x2="99724" y2="44853"/>
                          <a14:foregroundMark x1="99724" y1="46507" x2="99081" y2="55055"/>
                          <a14:foregroundMark x1="51287" y1="99816" x2="46279" y2="99561"/>
                          <a14:foregroundMark x1="44889" y1="99625" x2="44026" y2="99632"/>
                          <a14:foregroundMark x1="54067" y1="99552" x2="46244" y2="99614"/>
                          <a14:backgroundMark x1="92" y1="44853" x2="92" y2="44853"/>
                          <a14:backgroundMark x1="92" y1="44485" x2="92" y2="45772"/>
                          <a14:backgroundMark x1="43199" y1="99908" x2="43474" y2="99908"/>
                          <a14:backgroundMark x1="44761" y1="99816" x2="46048" y2="99908"/>
                          <a14:backgroundMark x1="55790" y1="99816" x2="55239" y2="99908"/>
                          <a14:backgroundMark x1="92" y1="45864" x2="92" y2="46324"/>
                          <a14:backgroundMark x1="99908" y1="44485" x2="99908" y2="44669"/>
                          <a14:backgroundMark x1="44393" y1="99908" x2="44393" y2="99908"/>
                          <a14:backgroundMark x1="54871" y1="99816" x2="54320" y2="99908"/>
                          <a14:backgroundMark x1="53860" y1="99816" x2="53860" y2="99816"/>
                          <a14:backgroundMark x1="44210" y1="99724" x2="44210" y2="99724"/>
                        </a14:backgroundRemoval>
                      </a14:imgEffect>
                    </a14:imgLayer>
                  </a14:imgProps>
                </a:ext>
              </a:extLst>
            </a:blip>
            <a:stretch>
              <a:fillRect/>
            </a:stretch>
          </p:blipFill>
          <p:spPr>
            <a:xfrm>
              <a:off x="8025576" y="2194710"/>
              <a:ext cx="2540273" cy="2540273"/>
            </a:xfrm>
            <a:prstGeom prst="rect">
              <a:avLst/>
            </a:prstGeom>
          </p:spPr>
        </p:pic>
        <p:sp>
          <p:nvSpPr>
            <p:cNvPr id="17" name="Oval 16">
              <a:extLst>
                <a:ext uri="{FF2B5EF4-FFF2-40B4-BE49-F238E27FC236}">
                  <a16:creationId xmlns:a16="http://schemas.microsoft.com/office/drawing/2014/main" id="{066547F3-8FC0-465D-9935-985D6EB7B6E6}"/>
                </a:ext>
              </a:extLst>
            </p:cNvPr>
            <p:cNvSpPr/>
            <p:nvPr userDrawn="1"/>
          </p:nvSpPr>
          <p:spPr>
            <a:xfrm>
              <a:off x="8025576" y="2189182"/>
              <a:ext cx="2540273" cy="2545801"/>
            </a:xfrm>
            <a:prstGeom prst="ellipse">
              <a:avLst/>
            </a:prstGeom>
            <a:noFill/>
            <a:ln w="12700">
              <a:solidFill>
                <a:srgbClr val="F2D8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80676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02FA6-24E0-3C4A-8B7A-F529DB122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45A71-C369-2A42-A14F-2BD1985F7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70798-FB93-8742-9A92-FA7A241AF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56824-A55C-4F44-B9CB-109B027241D7}" type="datetimeFigureOut">
              <a:rPr lang="en-US" smtClean="0"/>
              <a:t>5/25/2023</a:t>
            </a:fld>
            <a:endParaRPr lang="en-US"/>
          </a:p>
        </p:txBody>
      </p:sp>
      <p:sp>
        <p:nvSpPr>
          <p:cNvPr id="5" name="Footer Placeholder 4">
            <a:extLst>
              <a:ext uri="{FF2B5EF4-FFF2-40B4-BE49-F238E27FC236}">
                <a16:creationId xmlns:a16="http://schemas.microsoft.com/office/drawing/2014/main" id="{7642A715-D537-DD4B-8BE6-1E573155F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A9E735-B191-784C-98F7-65384DACA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6627B-E4D5-2947-8E88-B84039729B99}" type="slidenum">
              <a:rPr lang="en-US" smtClean="0"/>
              <a:t>‹#›</a:t>
            </a:fld>
            <a:endParaRPr lang="en-US"/>
          </a:p>
        </p:txBody>
      </p:sp>
    </p:spTree>
    <p:extLst>
      <p:ext uri="{BB962C8B-B14F-4D97-AF65-F5344CB8AC3E}">
        <p14:creationId xmlns:p14="http://schemas.microsoft.com/office/powerpoint/2010/main" val="2234582933"/>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670" r:id="rId3"/>
    <p:sldLayoutId id="2147483674" r:id="rId4"/>
    <p:sldLayoutId id="2147483708" r:id="rId5"/>
    <p:sldLayoutId id="2147483661" r:id="rId6"/>
    <p:sldLayoutId id="2147483676" r:id="rId7"/>
    <p:sldLayoutId id="2147483675" r:id="rId8"/>
    <p:sldLayoutId id="2147483677" r:id="rId9"/>
    <p:sldLayoutId id="2147483678" r:id="rId10"/>
    <p:sldLayoutId id="2147483679" r:id="rId11"/>
    <p:sldLayoutId id="2147483681" r:id="rId12"/>
    <p:sldLayoutId id="2147483682" r:id="rId13"/>
    <p:sldLayoutId id="2147483686" r:id="rId14"/>
    <p:sldLayoutId id="2147483683" r:id="rId15"/>
    <p:sldLayoutId id="2147483685" r:id="rId16"/>
    <p:sldLayoutId id="2147483684" r:id="rId17"/>
    <p:sldLayoutId id="2147483680" r:id="rId18"/>
    <p:sldLayoutId id="2147483691" r:id="rId19"/>
    <p:sldLayoutId id="2147483692" r:id="rId20"/>
    <p:sldLayoutId id="2147483693" r:id="rId21"/>
    <p:sldLayoutId id="2147483694" r:id="rId22"/>
    <p:sldLayoutId id="2147483688" r:id="rId23"/>
    <p:sldLayoutId id="2147483687" r:id="rId24"/>
    <p:sldLayoutId id="2147483689" r:id="rId25"/>
    <p:sldLayoutId id="2147483690" r:id="rId26"/>
    <p:sldLayoutId id="2147483695" r:id="rId27"/>
    <p:sldLayoutId id="2147483696" r:id="rId28"/>
    <p:sldLayoutId id="2147483697" r:id="rId29"/>
    <p:sldLayoutId id="2147483698" r:id="rId30"/>
    <p:sldLayoutId id="2147483667" r:id="rId31"/>
    <p:sldLayoutId id="2147483703" r:id="rId32"/>
    <p:sldLayoutId id="2147483705" r:id="rId33"/>
    <p:sldLayoutId id="2147483706" r:id="rId34"/>
    <p:sldLayoutId id="2147483700" r:id="rId35"/>
    <p:sldLayoutId id="2147483699" r:id="rId36"/>
    <p:sldLayoutId id="2147483701" r:id="rId37"/>
    <p:sldLayoutId id="2147483702" r:id="rId38"/>
    <p:sldLayoutId id="2147483710" r:id="rId39"/>
    <p:sldLayoutId id="2147483711" r:id="rId40"/>
  </p:sldLayoutIdLst>
  <p:txStyles>
    <p:titleStyle>
      <a:lvl1pPr algn="l" defTabSz="914400" rtl="0" eaLnBrk="1" latinLnBrk="0" hangingPunct="1">
        <a:lnSpc>
          <a:spcPct val="90000"/>
        </a:lnSpc>
        <a:spcBef>
          <a:spcPct val="0"/>
        </a:spcBef>
        <a:buNone/>
        <a:defRPr sz="4400" kern="1200">
          <a:solidFill>
            <a:schemeClr val="tx1"/>
          </a:solidFill>
          <a:latin typeface="Sagona ExtraLight" panose="02020303050505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gona ExtraLight" panose="02020303050505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gona ExtraLight" panose="02020303050505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gona ExtraLight" panose="02020303050505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gona ExtraLight" panose="02020303050505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gona ExtraLight" panose="02020303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mailto:bail@txcourts.gov" TargetMode="Externa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hyperlink" Target="mailto:bail@txcourts.gov" TargetMode="Externa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hyperlink" Target="mailto:bail@txcourts.gov" TargetMode="Externa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48362CB-F41D-164B-BAC7-F91A6E68A2AC}"/>
              </a:ext>
            </a:extLst>
          </p:cNvPr>
          <p:cNvSpPr>
            <a:spLocks noGrp="1"/>
          </p:cNvSpPr>
          <p:nvPr>
            <p:ph type="body" idx="13"/>
          </p:nvPr>
        </p:nvSpPr>
        <p:spPr>
          <a:xfrm>
            <a:off x="1524000" y="4766078"/>
            <a:ext cx="6873380" cy="356462"/>
          </a:xfrm>
        </p:spPr>
        <p:txBody>
          <a:bodyPr>
            <a:normAutofit fontScale="92500"/>
          </a:bodyPr>
          <a:lstStyle/>
          <a:p>
            <a:r>
              <a:rPr lang="en-US"/>
              <a:t>The PSRS System integration in local processes </a:t>
            </a:r>
            <a:endParaRPr lang="id-ID"/>
          </a:p>
        </p:txBody>
      </p:sp>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a:xfrm>
            <a:off x="1524000" y="2378934"/>
            <a:ext cx="5975758" cy="2100131"/>
          </a:xfrm>
        </p:spPr>
        <p:txBody>
          <a:bodyPr>
            <a:normAutofit/>
          </a:bodyPr>
          <a:lstStyle/>
          <a:p>
            <a:r>
              <a:rPr lang="en-US"/>
              <a:t>OCA’s</a:t>
            </a:r>
            <a:br>
              <a:rPr lang="en-US"/>
            </a:br>
            <a:r>
              <a:rPr lang="en-US"/>
              <a:t>Public Safety Report System</a:t>
            </a:r>
          </a:p>
        </p:txBody>
      </p:sp>
    </p:spTree>
    <p:extLst>
      <p:ext uri="{BB962C8B-B14F-4D97-AF65-F5344CB8AC3E}">
        <p14:creationId xmlns:p14="http://schemas.microsoft.com/office/powerpoint/2010/main" val="428584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5" name="Rectangle 42">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FB69EF55-B58B-4B03-90EA-47EE9C25A0A5}"/>
              </a:ext>
            </a:extLst>
          </p:cNvPr>
          <p:cNvSpPr>
            <a:spLocks noGrp="1"/>
          </p:cNvSpPr>
          <p:nvPr>
            <p:ph type="ctrTitle"/>
          </p:nvPr>
        </p:nvSpPr>
        <p:spPr>
          <a:xfrm>
            <a:off x="373224" y="818457"/>
            <a:ext cx="4264090" cy="3016425"/>
          </a:xfrm>
        </p:spPr>
        <p:txBody>
          <a:bodyPr vert="horz" lIns="91440" tIns="45720" rIns="91440" bIns="45720" rtlCol="0" anchor="b">
            <a:normAutofit/>
          </a:bodyPr>
          <a:lstStyle/>
          <a:p>
            <a:r>
              <a:rPr lang="en-US" sz="3400" kern="1200" dirty="0">
                <a:solidFill>
                  <a:schemeClr val="tx1"/>
                </a:solidFill>
              </a:rPr>
              <a:t>System demonstration</a:t>
            </a:r>
          </a:p>
        </p:txBody>
      </p:sp>
      <p:cxnSp>
        <p:nvCxnSpPr>
          <p:cNvPr id="56" name="Straight Connector 44">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Graphic 6" descr="Laptop">
            <a:extLst>
              <a:ext uri="{FF2B5EF4-FFF2-40B4-BE49-F238E27FC236}">
                <a16:creationId xmlns:a16="http://schemas.microsoft.com/office/drawing/2014/main" id="{2CB5E3AA-96F9-6B48-A84C-88852613BF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00868" y="566916"/>
            <a:ext cx="5724168" cy="5724168"/>
          </a:xfrm>
          <a:prstGeom prst="rect">
            <a:avLst/>
          </a:prstGeom>
        </p:spPr>
      </p:pic>
    </p:spTree>
    <p:extLst>
      <p:ext uri="{BB962C8B-B14F-4D97-AF65-F5344CB8AC3E}">
        <p14:creationId xmlns:p14="http://schemas.microsoft.com/office/powerpoint/2010/main" val="13384919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A606A-B958-DD6C-7304-1489CB144963}"/>
              </a:ext>
            </a:extLst>
          </p:cNvPr>
          <p:cNvSpPr>
            <a:spLocks noGrp="1"/>
          </p:cNvSpPr>
          <p:nvPr>
            <p:ph type="title"/>
          </p:nvPr>
        </p:nvSpPr>
        <p:spPr>
          <a:xfrm>
            <a:off x="838200" y="365125"/>
            <a:ext cx="5593422" cy="1967107"/>
          </a:xfrm>
        </p:spPr>
        <p:txBody>
          <a:bodyPr>
            <a:normAutofit fontScale="90000"/>
          </a:bodyPr>
          <a:lstStyle/>
          <a:p>
            <a:pPr marL="0" marR="0" lvl="0" indent="0" algn="l" defTabSz="914400" rtl="0" eaLnBrk="1" fontAlgn="auto" latinLnBrk="0" hangingPunct="1">
              <a:lnSpc>
                <a:spcPct val="100000"/>
              </a:lnSpc>
              <a:spcBef>
                <a:spcPts val="1000"/>
              </a:spcBef>
              <a:spcAft>
                <a:spcPts val="0"/>
              </a:spcAft>
              <a:tabLst/>
              <a:defRPr/>
            </a:pPr>
            <a:br>
              <a:rPr kumimoji="0" lang="en-US" sz="2700" b="0" i="0" u="none" strike="noStrike" kern="1200" cap="none" spc="0" normalizeH="0" baseline="0" noProof="0" dirty="0">
                <a:ln>
                  <a:noFill/>
                </a:ln>
                <a:solidFill>
                  <a:srgbClr val="000000"/>
                </a:solidFill>
                <a:effectLst/>
                <a:uLnTx/>
                <a:uFillTx/>
                <a:latin typeface="Calibri" panose="020F0502020204030204"/>
                <a:ea typeface="+mn-ea"/>
                <a:cs typeface="+mn-cs"/>
              </a:rPr>
            </a:br>
            <a:br>
              <a:rPr kumimoji="0" lang="en-US" sz="2700" b="0" i="0" u="none" strike="noStrike" kern="1200" cap="none" spc="0" normalizeH="0" baseline="0" noProof="0" dirty="0">
                <a:ln>
                  <a:noFill/>
                </a:ln>
                <a:solidFill>
                  <a:srgbClr val="000000"/>
                </a:solidFill>
                <a:effectLst/>
                <a:uLnTx/>
                <a:uFillTx/>
                <a:latin typeface="Calibri" panose="020F0502020204030204"/>
                <a:ea typeface="+mn-ea"/>
                <a:cs typeface="+mn-cs"/>
              </a:rPr>
            </a:br>
            <a:br>
              <a:rPr kumimoji="0" lang="en-US" sz="27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5300" b="1" i="0" u="none" strike="noStrike" kern="1200" cap="none" spc="0" normalizeH="0" baseline="0" noProof="0" dirty="0">
                <a:ln>
                  <a:noFill/>
                </a:ln>
                <a:solidFill>
                  <a:srgbClr val="5685B0"/>
                </a:solidFill>
                <a:effectLst/>
                <a:uLnTx/>
                <a:uFillTx/>
                <a:ea typeface="+mn-ea"/>
                <a:cs typeface="+mn-cs"/>
              </a:rPr>
              <a:t>HELP CENTER</a:t>
            </a:r>
            <a:br>
              <a:rPr kumimoji="0" lang="en-US" sz="2700" b="0" i="0" u="none" strike="noStrike" kern="1200" cap="none" spc="0" normalizeH="0" baseline="0" noProof="0" dirty="0">
                <a:ln>
                  <a:noFill/>
                </a:ln>
                <a:solidFill>
                  <a:srgbClr val="000000"/>
                </a:solidFill>
                <a:effectLst/>
                <a:uLnTx/>
                <a:uFillTx/>
                <a:latin typeface="Calibri" panose="020F0502020204030204"/>
                <a:ea typeface="+mn-ea"/>
                <a:cs typeface="+mn-cs"/>
              </a:rPr>
            </a:br>
            <a:br>
              <a:rPr kumimoji="0" lang="en-US" sz="27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2700" b="0" i="0" u="none" strike="noStrike" kern="1200" cap="none" spc="0" normalizeH="0" baseline="0" noProof="0" dirty="0">
                <a:ln>
                  <a:noFill/>
                </a:ln>
                <a:solidFill>
                  <a:srgbClr val="000000"/>
                </a:solidFill>
                <a:effectLst/>
                <a:uLnTx/>
                <a:uFillTx/>
                <a:latin typeface="Calibri" panose="020F0502020204030204"/>
                <a:ea typeface="+mn-ea"/>
                <a:cs typeface="+mn-cs"/>
              </a:rPr>
              <a:t>The PSRS Help Center offers step</a:t>
            </a:r>
            <a:br>
              <a:rPr kumimoji="0" lang="en-US" sz="27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2700" b="0" i="0" u="none" strike="noStrike" kern="1200" cap="none" spc="0" normalizeH="0" baseline="0" noProof="0" dirty="0">
                <a:ln>
                  <a:noFill/>
                </a:ln>
                <a:solidFill>
                  <a:srgbClr val="000000"/>
                </a:solidFill>
                <a:effectLst/>
                <a:uLnTx/>
                <a:uFillTx/>
                <a:latin typeface="Calibri" panose="020F0502020204030204"/>
                <a:ea typeface="+mn-ea"/>
                <a:cs typeface="+mn-cs"/>
              </a:rPr>
              <a:t> by step instruction and videos.</a:t>
            </a:r>
            <a:br>
              <a:rPr kumimoji="0" lang="en-US" sz="2700" b="0" i="0" u="none" strike="noStrike" kern="1200" cap="none" spc="0" normalizeH="0" baseline="0" noProof="0" dirty="0">
                <a:ln>
                  <a:noFill/>
                </a:ln>
                <a:solidFill>
                  <a:srgbClr val="000000"/>
                </a:solidFill>
                <a:effectLst/>
                <a:uLnTx/>
                <a:uFillTx/>
                <a:latin typeface="Calibri" panose="020F0502020204030204"/>
                <a:ea typeface="+mn-ea"/>
                <a:cs typeface="+mn-cs"/>
              </a:rPr>
            </a:br>
            <a:br>
              <a:rPr kumimoji="0" lang="en-US" sz="2400" b="0" i="0" u="none" strike="noStrike" kern="1200" cap="none" spc="0" normalizeH="0" baseline="0" noProof="0" dirty="0">
                <a:ln>
                  <a:noFill/>
                </a:ln>
                <a:solidFill>
                  <a:srgbClr val="000000"/>
                </a:solidFill>
                <a:effectLst/>
                <a:uLnTx/>
                <a:uFillTx/>
                <a:latin typeface="Calibri Light" panose="020F0302020204030204"/>
                <a:ea typeface="+mn-ea"/>
                <a:cs typeface="+mn-cs"/>
              </a:rPr>
            </a:br>
            <a:endParaRPr lang="en-US" dirty="0"/>
          </a:p>
        </p:txBody>
      </p:sp>
      <p:pic>
        <p:nvPicPr>
          <p:cNvPr id="4" name="Content Placeholder 3">
            <a:extLst>
              <a:ext uri="{FF2B5EF4-FFF2-40B4-BE49-F238E27FC236}">
                <a16:creationId xmlns:a16="http://schemas.microsoft.com/office/drawing/2014/main" id="{0624395B-0C4A-A88F-55DF-8A10CCD56C83}"/>
              </a:ext>
            </a:extLst>
          </p:cNvPr>
          <p:cNvPicPr>
            <a:picLocks noGrp="1" noChangeAspect="1"/>
          </p:cNvPicPr>
          <p:nvPr>
            <p:ph idx="1"/>
          </p:nvPr>
        </p:nvPicPr>
        <p:blipFill>
          <a:blip r:embed="rId2"/>
          <a:stretch>
            <a:fillRect/>
          </a:stretch>
        </p:blipFill>
        <p:spPr>
          <a:xfrm>
            <a:off x="949124" y="2897312"/>
            <a:ext cx="4218777" cy="3202546"/>
          </a:xfrm>
          <a:prstGeom prst="rect">
            <a:avLst/>
          </a:prstGeom>
          <a:ln w="12700">
            <a:solidFill>
              <a:schemeClr val="tx1"/>
            </a:solidFill>
          </a:ln>
        </p:spPr>
      </p:pic>
      <p:pic>
        <p:nvPicPr>
          <p:cNvPr id="5" name="Picture 4">
            <a:extLst>
              <a:ext uri="{FF2B5EF4-FFF2-40B4-BE49-F238E27FC236}">
                <a16:creationId xmlns:a16="http://schemas.microsoft.com/office/drawing/2014/main" id="{CBEBCA67-388B-FFF4-346A-582D7B4D7F70}"/>
              </a:ext>
            </a:extLst>
          </p:cNvPr>
          <p:cNvPicPr>
            <a:picLocks noChangeAspect="1"/>
          </p:cNvPicPr>
          <p:nvPr/>
        </p:nvPicPr>
        <p:blipFill>
          <a:blip r:embed="rId3"/>
          <a:stretch>
            <a:fillRect/>
          </a:stretch>
        </p:blipFill>
        <p:spPr>
          <a:xfrm>
            <a:off x="6915989" y="1348678"/>
            <a:ext cx="4613482" cy="3789170"/>
          </a:xfrm>
          <a:prstGeom prst="rect">
            <a:avLst/>
          </a:prstGeom>
          <a:ln w="12700">
            <a:solidFill>
              <a:schemeClr val="tx1"/>
            </a:solidFill>
          </a:ln>
        </p:spPr>
      </p:pic>
    </p:spTree>
    <p:extLst>
      <p:ext uri="{BB962C8B-B14F-4D97-AF65-F5344CB8AC3E}">
        <p14:creationId xmlns:p14="http://schemas.microsoft.com/office/powerpoint/2010/main" val="2320603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FCD2277-421F-4CF9-9D07-0A4CB6389F04}"/>
              </a:ext>
            </a:extLst>
          </p:cNvPr>
          <p:cNvSpPr>
            <a:spLocks noGrp="1"/>
          </p:cNvSpPr>
          <p:nvPr>
            <p:ph type="ctrTitle"/>
          </p:nvPr>
        </p:nvSpPr>
        <p:spPr>
          <a:xfrm>
            <a:off x="804672" y="640263"/>
            <a:ext cx="5221266" cy="1344975"/>
          </a:xfrm>
        </p:spPr>
        <p:txBody>
          <a:bodyPr vert="horz" lIns="91440" tIns="45720" rIns="91440" bIns="45720" rtlCol="0" anchor="ctr">
            <a:normAutofit/>
          </a:bodyPr>
          <a:lstStyle/>
          <a:p>
            <a:r>
              <a:rPr lang="en-US" sz="4000">
                <a:solidFill>
                  <a:schemeClr val="tx1"/>
                </a:solidFill>
                <a:latin typeface="+mj-lt"/>
              </a:rPr>
              <a:t>Common DPS Errors</a:t>
            </a:r>
          </a:p>
        </p:txBody>
      </p:sp>
      <p:sp>
        <p:nvSpPr>
          <p:cNvPr id="3" name="Text Placeholder 2">
            <a:extLst>
              <a:ext uri="{FF2B5EF4-FFF2-40B4-BE49-F238E27FC236}">
                <a16:creationId xmlns:a16="http://schemas.microsoft.com/office/drawing/2014/main" id="{BFFD659C-0254-4106-8A78-21F5E3D47B3E}"/>
              </a:ext>
            </a:extLst>
          </p:cNvPr>
          <p:cNvSpPr>
            <a:spLocks noGrp="1"/>
          </p:cNvSpPr>
          <p:nvPr>
            <p:ph type="body" sz="quarter" idx="14"/>
          </p:nvPr>
        </p:nvSpPr>
        <p:spPr>
          <a:xfrm>
            <a:off x="804672" y="2121763"/>
            <a:ext cx="5235490" cy="3773010"/>
          </a:xfrm>
        </p:spPr>
        <p:txBody>
          <a:bodyPr vert="horz" lIns="91440" tIns="45720" rIns="91440" bIns="45720" rtlCol="0">
            <a:normAutofit/>
          </a:bodyPr>
          <a:lstStyle/>
          <a:p>
            <a:pPr marR="0" indent="-228600">
              <a:lnSpc>
                <a:spcPct val="90000"/>
              </a:lnSpc>
              <a:spcBef>
                <a:spcPts val="0"/>
              </a:spcBef>
              <a:spcAft>
                <a:spcPts val="0"/>
              </a:spcAft>
              <a:buFont typeface="Arial" panose="020B0604020202020204" pitchFamily="34" charset="0"/>
              <a:buChar char="•"/>
            </a:pPr>
            <a:r>
              <a:rPr lang="en-US">
                <a:effectLst/>
                <a:latin typeface="+mn-lt"/>
              </a:rPr>
              <a:t>FORMAT ERROR – MINIMUM 3 OPTIONAL FIELD(S) OF SET (SEX) (RAC) (DOB) </a:t>
            </a:r>
          </a:p>
          <a:p>
            <a:pPr marL="0" marR="0" indent="-228600">
              <a:lnSpc>
                <a:spcPct val="90000"/>
              </a:lnSpc>
              <a:spcBef>
                <a:spcPts val="0"/>
              </a:spcBef>
              <a:spcAft>
                <a:spcPts val="0"/>
              </a:spcAft>
              <a:buFont typeface="Arial" panose="020B0604020202020204" pitchFamily="34" charset="0"/>
              <a:buChar char="•"/>
            </a:pPr>
            <a:r>
              <a:rPr lang="en-US">
                <a:effectLst/>
                <a:latin typeface="+mn-lt"/>
              </a:rPr>
              <a:t>– submitted too few fields</a:t>
            </a:r>
          </a:p>
          <a:p>
            <a:pPr marR="0" indent="-228600">
              <a:lnSpc>
                <a:spcPct val="90000"/>
              </a:lnSpc>
              <a:spcBef>
                <a:spcPts val="0"/>
              </a:spcBef>
              <a:spcAft>
                <a:spcPts val="0"/>
              </a:spcAft>
              <a:buFont typeface="Arial" panose="020B0604020202020204" pitchFamily="34" charset="0"/>
              <a:buChar char="•"/>
            </a:pPr>
            <a:endParaRPr lang="en-US">
              <a:effectLst/>
              <a:latin typeface="+mn-lt"/>
            </a:endParaRPr>
          </a:p>
          <a:p>
            <a:pPr marR="0" indent="-228600">
              <a:lnSpc>
                <a:spcPct val="90000"/>
              </a:lnSpc>
              <a:spcBef>
                <a:spcPts val="0"/>
              </a:spcBef>
              <a:spcAft>
                <a:spcPts val="0"/>
              </a:spcAft>
              <a:buFont typeface="Arial" panose="020B0604020202020204" pitchFamily="34" charset="0"/>
              <a:buChar char="•"/>
            </a:pPr>
            <a:r>
              <a:rPr lang="en-US">
                <a:effectLst/>
                <a:latin typeface="+mn-lt"/>
              </a:rPr>
              <a:t>DATA ERROR</a:t>
            </a:r>
          </a:p>
          <a:p>
            <a:pPr lvl="1" indent="-228600">
              <a:lnSpc>
                <a:spcPct val="90000"/>
              </a:lnSpc>
              <a:spcBef>
                <a:spcPts val="0"/>
              </a:spcBef>
              <a:buFont typeface="Arial" panose="020B0604020202020204" pitchFamily="34" charset="0"/>
              <a:buChar char="•"/>
            </a:pPr>
            <a:r>
              <a:rPr lang="en-US">
                <a:effectLst/>
                <a:latin typeface="+mn-lt"/>
              </a:rPr>
              <a:t>NAM (contains prohibited apostrophe)</a:t>
            </a:r>
          </a:p>
          <a:p>
            <a:pPr lvl="1" indent="-228600">
              <a:lnSpc>
                <a:spcPct val="90000"/>
              </a:lnSpc>
              <a:spcBef>
                <a:spcPts val="0"/>
              </a:spcBef>
              <a:buFont typeface="Arial" panose="020B0604020202020204" pitchFamily="34" charset="0"/>
              <a:buChar char="•"/>
            </a:pPr>
            <a:r>
              <a:rPr lang="en-US">
                <a:effectLst/>
                <a:latin typeface="+mn-lt"/>
              </a:rPr>
              <a:t>SID (missing state identifier)</a:t>
            </a:r>
          </a:p>
          <a:p>
            <a:pPr lvl="1" indent="-228600">
              <a:lnSpc>
                <a:spcPct val="90000"/>
              </a:lnSpc>
              <a:spcBef>
                <a:spcPts val="0"/>
              </a:spcBef>
              <a:buFont typeface="Arial" panose="020B0604020202020204" pitchFamily="34" charset="0"/>
              <a:buChar char="•"/>
            </a:pPr>
            <a:r>
              <a:rPr lang="en-US">
                <a:effectLst/>
                <a:latin typeface="+mn-lt"/>
              </a:rPr>
              <a:t>FBI (blank field, contains SID, contains invalid data)</a:t>
            </a:r>
          </a:p>
          <a:p>
            <a:pPr marL="457200" lvl="1" indent="-228600">
              <a:lnSpc>
                <a:spcPct val="90000"/>
              </a:lnSpc>
              <a:spcBef>
                <a:spcPts val="0"/>
              </a:spcBef>
              <a:buFont typeface="Arial" panose="020B0604020202020204" pitchFamily="34" charset="0"/>
              <a:buChar char="•"/>
            </a:pPr>
            <a:endParaRPr lang="en-US">
              <a:latin typeface="+mn-lt"/>
            </a:endParaRPr>
          </a:p>
          <a:p>
            <a:pPr marL="457200" lvl="1" indent="-228600">
              <a:lnSpc>
                <a:spcPct val="90000"/>
              </a:lnSpc>
              <a:spcBef>
                <a:spcPts val="0"/>
              </a:spcBef>
              <a:buFont typeface="Arial" panose="020B0604020202020204" pitchFamily="34" charset="0"/>
              <a:buChar char="•"/>
            </a:pPr>
            <a:endParaRPr lang="en-US">
              <a:effectLst/>
              <a:latin typeface="+mn-lt"/>
            </a:endParaRPr>
          </a:p>
          <a:p>
            <a:pPr marR="0" indent="-228600">
              <a:lnSpc>
                <a:spcPct val="90000"/>
              </a:lnSpc>
              <a:spcBef>
                <a:spcPts val="0"/>
              </a:spcBef>
              <a:spcAft>
                <a:spcPts val="0"/>
              </a:spcAft>
              <a:buFont typeface="Arial" panose="020B0604020202020204" pitchFamily="34" charset="0"/>
              <a:buChar char="•"/>
            </a:pPr>
            <a:r>
              <a:rPr lang="en-US">
                <a:effectLst/>
                <a:latin typeface="+mn-lt"/>
              </a:rPr>
              <a:t>USER REJECTS</a:t>
            </a:r>
          </a:p>
          <a:p>
            <a:pPr lvl="1" indent="-228600">
              <a:lnSpc>
                <a:spcPct val="90000"/>
              </a:lnSpc>
              <a:spcBef>
                <a:spcPts val="0"/>
              </a:spcBef>
              <a:buFont typeface="Arial" panose="020B0604020202020204" pitchFamily="34" charset="0"/>
              <a:buChar char="•"/>
            </a:pPr>
            <a:r>
              <a:rPr lang="en-US">
                <a:latin typeface="+mn-lt"/>
              </a:rPr>
              <a:t>No</a:t>
            </a:r>
            <a:r>
              <a:rPr lang="en-US">
                <a:effectLst/>
                <a:latin typeface="+mn-lt"/>
              </a:rPr>
              <a:t>t authorized to send request (CJP users)</a:t>
            </a:r>
          </a:p>
          <a:p>
            <a:pPr lvl="1" indent="-228600">
              <a:lnSpc>
                <a:spcPct val="90000"/>
              </a:lnSpc>
              <a:spcBef>
                <a:spcPts val="0"/>
              </a:spcBef>
              <a:buFont typeface="Arial" panose="020B0604020202020204" pitchFamily="34" charset="0"/>
              <a:buChar char="•"/>
            </a:pPr>
            <a:r>
              <a:rPr lang="en-US">
                <a:latin typeface="+mn-lt"/>
              </a:rPr>
              <a:t>No matching profile</a:t>
            </a:r>
          </a:p>
          <a:p>
            <a:pPr lvl="1" indent="-228600">
              <a:lnSpc>
                <a:spcPct val="90000"/>
              </a:lnSpc>
              <a:spcBef>
                <a:spcPts val="0"/>
              </a:spcBef>
              <a:buFont typeface="Arial" panose="020B0604020202020204" pitchFamily="34" charset="0"/>
              <a:buChar char="•"/>
            </a:pPr>
            <a:r>
              <a:rPr lang="en-US">
                <a:latin typeface="+mn-lt"/>
              </a:rPr>
              <a:t>TLETS certification date expired</a:t>
            </a:r>
          </a:p>
          <a:p>
            <a:pPr lvl="1" indent="-228600">
              <a:lnSpc>
                <a:spcPct val="90000"/>
              </a:lnSpc>
              <a:spcBef>
                <a:spcPts val="0"/>
              </a:spcBef>
              <a:buFont typeface="Arial" panose="020B0604020202020204" pitchFamily="34" charset="0"/>
              <a:buChar char="•"/>
            </a:pPr>
            <a:r>
              <a:rPr lang="en-US">
                <a:effectLst/>
                <a:latin typeface="+mn-lt"/>
              </a:rPr>
              <a:t>Invalid ORI</a:t>
            </a:r>
          </a:p>
          <a:p>
            <a:pPr lvl="1" indent="-228600">
              <a:lnSpc>
                <a:spcPct val="90000"/>
              </a:lnSpc>
              <a:spcBef>
                <a:spcPts val="0"/>
              </a:spcBef>
              <a:buFont typeface="Arial" panose="020B0604020202020204" pitchFamily="34" charset="0"/>
              <a:buChar char="•"/>
            </a:pPr>
            <a:r>
              <a:rPr lang="en-US">
                <a:latin typeface="+mn-lt"/>
              </a:rPr>
              <a:t>Invalid user ID</a:t>
            </a:r>
            <a:endParaRPr lang="en-US">
              <a:effectLst/>
              <a:latin typeface="+mn-lt"/>
            </a:endParaRPr>
          </a:p>
          <a:p>
            <a:pPr indent="-228600">
              <a:lnSpc>
                <a:spcPct val="90000"/>
              </a:lnSpc>
              <a:buFont typeface="Arial" panose="020B0604020202020204" pitchFamily="34" charset="0"/>
              <a:buChar char="•"/>
            </a:pPr>
            <a:endParaRPr lang="en-US">
              <a:latin typeface="+mn-lt"/>
            </a:endParaRPr>
          </a:p>
        </p:txBody>
      </p:sp>
      <p:pic>
        <p:nvPicPr>
          <p:cNvPr id="7" name="Picture 6">
            <a:extLst>
              <a:ext uri="{FF2B5EF4-FFF2-40B4-BE49-F238E27FC236}">
                <a16:creationId xmlns:a16="http://schemas.microsoft.com/office/drawing/2014/main" id="{96C983A5-92BE-44A5-997C-57CEAE9F0B0C}"/>
              </a:ext>
            </a:extLst>
          </p:cNvPr>
          <p:cNvPicPr>
            <a:picLocks noChangeAspect="1"/>
          </p:cNvPicPr>
          <p:nvPr/>
        </p:nvPicPr>
        <p:blipFill>
          <a:blip r:embed="rId2"/>
          <a:srcRect/>
          <a:stretch/>
        </p:blipFill>
        <p:spPr>
          <a:xfrm>
            <a:off x="6932964" y="881897"/>
            <a:ext cx="3362576" cy="1940591"/>
          </a:xfrm>
          <a:prstGeom prst="rect">
            <a:avLst/>
          </a:prstGeom>
        </p:spPr>
      </p:pic>
      <p:pic>
        <p:nvPicPr>
          <p:cNvPr id="5" name="Picture 4">
            <a:extLst>
              <a:ext uri="{FF2B5EF4-FFF2-40B4-BE49-F238E27FC236}">
                <a16:creationId xmlns:a16="http://schemas.microsoft.com/office/drawing/2014/main" id="{9AA50CA9-C24A-4837-8065-D2C611979949}"/>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7021741" y="3616367"/>
            <a:ext cx="3948361" cy="2432471"/>
          </a:xfrm>
          <a:prstGeom prst="rect">
            <a:avLst/>
          </a:prstGeom>
        </p:spPr>
      </p:pic>
    </p:spTree>
    <p:extLst>
      <p:ext uri="{BB962C8B-B14F-4D97-AF65-F5344CB8AC3E}">
        <p14:creationId xmlns:p14="http://schemas.microsoft.com/office/powerpoint/2010/main" val="405720689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0857DA-73C4-42A1-BA49-A08E6143CD06}"/>
              </a:ext>
            </a:extLst>
          </p:cNvPr>
          <p:cNvSpPr/>
          <p:nvPr/>
        </p:nvSpPr>
        <p:spPr>
          <a:xfrm>
            <a:off x="1269825" y="2330026"/>
            <a:ext cx="1845773" cy="2821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AE0D633B-EC05-47CD-8C33-CF24FB280A80}"/>
              </a:ext>
            </a:extLst>
          </p:cNvPr>
          <p:cNvSpPr txBox="1">
            <a:spLocks/>
          </p:cNvSpPr>
          <p:nvPr/>
        </p:nvSpPr>
        <p:spPr>
          <a:xfrm>
            <a:off x="838200" y="365125"/>
            <a:ext cx="10515600" cy="9277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latin typeface="Sagona ExtraLight" panose="02020303050505020204" pitchFamily="18" charset="0"/>
              </a:rPr>
              <a:t>SID and FBI Numbers</a:t>
            </a:r>
          </a:p>
        </p:txBody>
      </p:sp>
      <p:grpSp>
        <p:nvGrpSpPr>
          <p:cNvPr id="22" name="Group 21">
            <a:extLst>
              <a:ext uri="{FF2B5EF4-FFF2-40B4-BE49-F238E27FC236}">
                <a16:creationId xmlns:a16="http://schemas.microsoft.com/office/drawing/2014/main" id="{EDE266B7-77E4-426C-9078-1D624653BD65}"/>
              </a:ext>
            </a:extLst>
          </p:cNvPr>
          <p:cNvGrpSpPr/>
          <p:nvPr/>
        </p:nvGrpSpPr>
        <p:grpSpPr>
          <a:xfrm>
            <a:off x="0" y="1292908"/>
            <a:ext cx="12158444" cy="5416007"/>
            <a:chOff x="0" y="1292908"/>
            <a:chExt cx="12158444" cy="5416007"/>
          </a:xfrm>
        </p:grpSpPr>
        <p:pic>
          <p:nvPicPr>
            <p:cNvPr id="12" name="Picture 1">
              <a:extLst>
                <a:ext uri="{FF2B5EF4-FFF2-40B4-BE49-F238E27FC236}">
                  <a16:creationId xmlns:a16="http://schemas.microsoft.com/office/drawing/2014/main" id="{F85585A6-F456-4808-9983-960FB03B54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97" t="5746"/>
            <a:stretch/>
          </p:blipFill>
          <p:spPr bwMode="auto">
            <a:xfrm>
              <a:off x="7128852" y="3102239"/>
              <a:ext cx="5029592" cy="306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a:extLst>
                <a:ext uri="{FF2B5EF4-FFF2-40B4-BE49-F238E27FC236}">
                  <a16:creationId xmlns:a16="http://schemas.microsoft.com/office/drawing/2014/main" id="{31AF2247-1302-4C6A-912E-27A621071485}"/>
                </a:ext>
              </a:extLst>
            </p:cNvPr>
            <p:cNvGrpSpPr/>
            <p:nvPr/>
          </p:nvGrpSpPr>
          <p:grpSpPr>
            <a:xfrm>
              <a:off x="7093163" y="2288962"/>
              <a:ext cx="5037316" cy="461665"/>
              <a:chOff x="7226194" y="2288962"/>
              <a:chExt cx="4879121" cy="461665"/>
            </a:xfrm>
          </p:grpSpPr>
          <p:sp>
            <p:nvSpPr>
              <p:cNvPr id="11" name="TextBox 10">
                <a:extLst>
                  <a:ext uri="{FF2B5EF4-FFF2-40B4-BE49-F238E27FC236}">
                    <a16:creationId xmlns:a16="http://schemas.microsoft.com/office/drawing/2014/main" id="{6A88E465-FE4A-4173-A421-09D50FEABCF4}"/>
                  </a:ext>
                </a:extLst>
              </p:cNvPr>
              <p:cNvSpPr txBox="1"/>
              <p:nvPr/>
            </p:nvSpPr>
            <p:spPr>
              <a:xfrm>
                <a:off x="8649049" y="2288962"/>
                <a:ext cx="3456266" cy="461665"/>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When entering a SID number, you must enter “TX” before the number</a:t>
                </a:r>
              </a:p>
            </p:txBody>
          </p:sp>
          <p:sp>
            <p:nvSpPr>
              <p:cNvPr id="15" name="TextBox 14">
                <a:extLst>
                  <a:ext uri="{FF2B5EF4-FFF2-40B4-BE49-F238E27FC236}">
                    <a16:creationId xmlns:a16="http://schemas.microsoft.com/office/drawing/2014/main" id="{39D2C124-8B7C-45EF-90AD-A4ECFB6F0BD9}"/>
                  </a:ext>
                </a:extLst>
              </p:cNvPr>
              <p:cNvSpPr txBox="1"/>
              <p:nvPr/>
            </p:nvSpPr>
            <p:spPr>
              <a:xfrm>
                <a:off x="7226194" y="2324981"/>
                <a:ext cx="1442907"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SID Number</a:t>
                </a:r>
              </a:p>
            </p:txBody>
          </p:sp>
        </p:grpSp>
        <p:grpSp>
          <p:nvGrpSpPr>
            <p:cNvPr id="21" name="Group 20">
              <a:extLst>
                <a:ext uri="{FF2B5EF4-FFF2-40B4-BE49-F238E27FC236}">
                  <a16:creationId xmlns:a16="http://schemas.microsoft.com/office/drawing/2014/main" id="{3DAD45EE-FB09-4B8D-BAD5-EE03F22C29A8}"/>
                </a:ext>
              </a:extLst>
            </p:cNvPr>
            <p:cNvGrpSpPr/>
            <p:nvPr/>
          </p:nvGrpSpPr>
          <p:grpSpPr>
            <a:xfrm>
              <a:off x="0" y="1292908"/>
              <a:ext cx="7113864" cy="5416007"/>
              <a:chOff x="0" y="1292908"/>
              <a:chExt cx="7113864" cy="5416007"/>
            </a:xfrm>
          </p:grpSpPr>
          <p:pic>
            <p:nvPicPr>
              <p:cNvPr id="5" name="Picture 4">
                <a:extLst>
                  <a:ext uri="{FF2B5EF4-FFF2-40B4-BE49-F238E27FC236}">
                    <a16:creationId xmlns:a16="http://schemas.microsoft.com/office/drawing/2014/main" id="{653F73AA-6EE1-490D-B5D0-258885FA41A0}"/>
                  </a:ext>
                </a:extLst>
              </p:cNvPr>
              <p:cNvPicPr>
                <a:picLocks noChangeAspect="1"/>
              </p:cNvPicPr>
              <p:nvPr/>
            </p:nvPicPr>
            <p:blipFill>
              <a:blip r:embed="rId3"/>
              <a:stretch>
                <a:fillRect/>
              </a:stretch>
            </p:blipFill>
            <p:spPr>
              <a:xfrm>
                <a:off x="0" y="1292908"/>
                <a:ext cx="7021585" cy="5416007"/>
              </a:xfrm>
              <a:prstGeom prst="rect">
                <a:avLst/>
              </a:prstGeom>
            </p:spPr>
          </p:pic>
          <p:cxnSp>
            <p:nvCxnSpPr>
              <p:cNvPr id="18" name="Straight Arrow Connector 17">
                <a:extLst>
                  <a:ext uri="{FF2B5EF4-FFF2-40B4-BE49-F238E27FC236}">
                    <a16:creationId xmlns:a16="http://schemas.microsoft.com/office/drawing/2014/main" id="{F3EA642F-E3AA-4A86-AD51-B9737885178D}"/>
                  </a:ext>
                </a:extLst>
              </p:cNvPr>
              <p:cNvCxnSpPr>
                <a:cxnSpLocks/>
                <a:stCxn id="10" idx="3"/>
                <a:endCxn id="19" idx="1"/>
              </p:cNvCxnSpPr>
              <p:nvPr/>
            </p:nvCxnSpPr>
            <p:spPr>
              <a:xfrm>
                <a:off x="3115598" y="2471077"/>
                <a:ext cx="3864405" cy="3408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Left Brace 18">
                <a:extLst>
                  <a:ext uri="{FF2B5EF4-FFF2-40B4-BE49-F238E27FC236}">
                    <a16:creationId xmlns:a16="http://schemas.microsoft.com/office/drawing/2014/main" id="{B52F5B73-9493-4758-B97B-5C602246A292}"/>
                  </a:ext>
                </a:extLst>
              </p:cNvPr>
              <p:cNvSpPr/>
              <p:nvPr/>
            </p:nvSpPr>
            <p:spPr>
              <a:xfrm>
                <a:off x="6980003" y="2293426"/>
                <a:ext cx="133861" cy="1037003"/>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FF0000"/>
                  </a:highlight>
                </a:endParaRPr>
              </a:p>
            </p:txBody>
          </p:sp>
        </p:grpSp>
      </p:grpSp>
    </p:spTree>
    <p:extLst>
      <p:ext uri="{BB962C8B-B14F-4D97-AF65-F5344CB8AC3E}">
        <p14:creationId xmlns:p14="http://schemas.microsoft.com/office/powerpoint/2010/main" val="325305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21D5B-86E1-BC64-B5F7-BDBFB55864F9}"/>
              </a:ext>
            </a:extLst>
          </p:cNvPr>
          <p:cNvSpPr>
            <a:spLocks noGrp="1"/>
          </p:cNvSpPr>
          <p:nvPr>
            <p:ph type="ctrTitle"/>
          </p:nvPr>
        </p:nvSpPr>
        <p:spPr>
          <a:xfrm>
            <a:off x="392623" y="339645"/>
            <a:ext cx="11369068" cy="862431"/>
          </a:xfrm>
        </p:spPr>
        <p:txBody>
          <a:bodyPr/>
          <a:lstStyle/>
          <a:p>
            <a:r>
              <a:rPr kumimoji="0" lang="en-US" sz="4500" b="1" i="0" u="none" strike="noStrike" kern="1200" cap="all" spc="0" normalizeH="0" baseline="0" noProof="0" dirty="0">
                <a:ln>
                  <a:noFill/>
                </a:ln>
                <a:solidFill>
                  <a:srgbClr val="045FC4">
                    <a:lumMod val="75000"/>
                  </a:srgbClr>
                </a:solidFill>
                <a:effectLst/>
                <a:uLnTx/>
                <a:uFillTx/>
              </a:rPr>
              <a:t>Bond Modifications</a:t>
            </a:r>
            <a:endParaRPr lang="en-US" dirty="0"/>
          </a:p>
        </p:txBody>
      </p:sp>
      <p:sp>
        <p:nvSpPr>
          <p:cNvPr id="3" name="Text Placeholder 2">
            <a:extLst>
              <a:ext uri="{FF2B5EF4-FFF2-40B4-BE49-F238E27FC236}">
                <a16:creationId xmlns:a16="http://schemas.microsoft.com/office/drawing/2014/main" id="{77DE88F5-9281-8B63-F895-637A8C1338DF}"/>
              </a:ext>
            </a:extLst>
          </p:cNvPr>
          <p:cNvSpPr>
            <a:spLocks noGrp="1"/>
          </p:cNvSpPr>
          <p:nvPr>
            <p:ph type="body" sz="quarter" idx="14"/>
          </p:nvPr>
        </p:nvSpPr>
        <p:spPr/>
        <p: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 the existing Bail Form, click the edit icon        on the upper right side.  A dialog box opens.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Select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Bond/Condition Modification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Edit Reason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Click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Continue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new bail form tab opens. Select the current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Magistration Location, Date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Time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4. Make changes as needed.  Certify and complete Bail Form.</a:t>
            </a:r>
          </a:p>
          <a:p>
            <a:endParaRPr lang="en-US" dirty="0"/>
          </a:p>
        </p:txBody>
      </p:sp>
      <p:pic>
        <p:nvPicPr>
          <p:cNvPr id="4" name="Picture 3">
            <a:extLst>
              <a:ext uri="{FF2B5EF4-FFF2-40B4-BE49-F238E27FC236}">
                <a16:creationId xmlns:a16="http://schemas.microsoft.com/office/drawing/2014/main" id="{B6CD2702-F900-A638-376B-7C19C6AE0119}"/>
              </a:ext>
            </a:extLst>
          </p:cNvPr>
          <p:cNvPicPr>
            <a:picLocks noChangeAspect="1"/>
          </p:cNvPicPr>
          <p:nvPr/>
        </p:nvPicPr>
        <p:blipFill>
          <a:blip r:embed="rId3"/>
          <a:stretch>
            <a:fillRect/>
          </a:stretch>
        </p:blipFill>
        <p:spPr>
          <a:xfrm rot="10800000" flipH="1" flipV="1">
            <a:off x="6240819" y="1507066"/>
            <a:ext cx="368134" cy="376089"/>
          </a:xfrm>
          <a:prstGeom prst="rect">
            <a:avLst/>
          </a:prstGeom>
        </p:spPr>
      </p:pic>
      <p:pic>
        <p:nvPicPr>
          <p:cNvPr id="5" name="Picture 4">
            <a:extLst>
              <a:ext uri="{FF2B5EF4-FFF2-40B4-BE49-F238E27FC236}">
                <a16:creationId xmlns:a16="http://schemas.microsoft.com/office/drawing/2014/main" id="{7D5E71DD-076C-960B-9E1D-E3D55D35BBE1}"/>
              </a:ext>
            </a:extLst>
          </p:cNvPr>
          <p:cNvPicPr>
            <a:picLocks noChangeAspect="1"/>
          </p:cNvPicPr>
          <p:nvPr/>
        </p:nvPicPr>
        <p:blipFill>
          <a:blip r:embed="rId4"/>
          <a:stretch>
            <a:fillRect/>
          </a:stretch>
        </p:blipFill>
        <p:spPr>
          <a:xfrm>
            <a:off x="1671676" y="3280085"/>
            <a:ext cx="8086852" cy="2294292"/>
          </a:xfrm>
          <a:prstGeom prst="rect">
            <a:avLst/>
          </a:prstGeom>
        </p:spPr>
      </p:pic>
    </p:spTree>
    <p:extLst>
      <p:ext uri="{BB962C8B-B14F-4D97-AF65-F5344CB8AC3E}">
        <p14:creationId xmlns:p14="http://schemas.microsoft.com/office/powerpoint/2010/main" val="762518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C3E4B-2071-65B0-255F-F44CC5266DA3}"/>
              </a:ext>
            </a:extLst>
          </p:cNvPr>
          <p:cNvSpPr>
            <a:spLocks noGrp="1"/>
          </p:cNvSpPr>
          <p:nvPr>
            <p:ph type="ctrTitle"/>
          </p:nvPr>
        </p:nvSpPr>
        <p:spPr>
          <a:xfrm>
            <a:off x="1184261" y="85121"/>
            <a:ext cx="10134369" cy="1002552"/>
          </a:xfrm>
        </p:spPr>
        <p:txBody>
          <a:bodyPr/>
          <a:lstStyle/>
          <a:p>
            <a:pPr algn="ctr"/>
            <a:r>
              <a:rPr lang="en-US" b="1" dirty="0"/>
              <a:t>Juveniles &amp; the psrs</a:t>
            </a:r>
          </a:p>
        </p:txBody>
      </p:sp>
      <p:sp>
        <p:nvSpPr>
          <p:cNvPr id="3" name="Text Placeholder 2">
            <a:extLst>
              <a:ext uri="{FF2B5EF4-FFF2-40B4-BE49-F238E27FC236}">
                <a16:creationId xmlns:a16="http://schemas.microsoft.com/office/drawing/2014/main" id="{17902F9B-3563-6245-1092-5329A2EDF250}"/>
              </a:ext>
            </a:extLst>
          </p:cNvPr>
          <p:cNvSpPr>
            <a:spLocks noGrp="1"/>
          </p:cNvSpPr>
          <p:nvPr>
            <p:ph type="body" sz="quarter" idx="14"/>
          </p:nvPr>
        </p:nvSpPr>
        <p:spPr>
          <a:xfrm>
            <a:off x="1304818" y="1507066"/>
            <a:ext cx="10456875" cy="4849283"/>
          </a:xfrm>
        </p:spPr>
        <p:txBody>
          <a:bodyPr>
            <a:normAutofit/>
          </a:bodyPr>
          <a:lstStyle/>
          <a:p>
            <a:pPr marL="342900" indent="-342900">
              <a:buFont typeface="Arial" panose="020B0604020202020204" pitchFamily="34" charset="0"/>
              <a:buChar char="•"/>
            </a:pPr>
            <a:r>
              <a:rPr lang="en-US" sz="2400">
                <a:latin typeface="+mn-lt"/>
              </a:rPr>
              <a:t>Juveniles should not be processed through the PSRS unless they have already been certified as adults.</a:t>
            </a:r>
          </a:p>
          <a:p>
            <a:pPr marL="342900" indent="-342900">
              <a:buFont typeface="Arial" panose="020B0604020202020204" pitchFamily="34" charset="0"/>
              <a:buChar char="•"/>
            </a:pPr>
            <a:endParaRPr lang="en-US" sz="2400">
              <a:latin typeface="+mn-lt"/>
            </a:endParaRP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r>
              <a:rPr lang="en-US" sz="2400">
                <a:latin typeface="+mn-lt"/>
              </a:rPr>
              <a:t>When entering a new arrest, do not use the calendar feature to enter the DOB, instead use the MM/DD/YYYY format.</a:t>
            </a:r>
          </a:p>
        </p:txBody>
      </p:sp>
      <p:pic>
        <p:nvPicPr>
          <p:cNvPr id="7" name="Picture 6">
            <a:extLst>
              <a:ext uri="{FF2B5EF4-FFF2-40B4-BE49-F238E27FC236}">
                <a16:creationId xmlns:a16="http://schemas.microsoft.com/office/drawing/2014/main" id="{15245632-7934-773F-1868-DC38A6282B13}"/>
              </a:ext>
            </a:extLst>
          </p:cNvPr>
          <p:cNvPicPr>
            <a:picLocks noChangeAspect="1"/>
          </p:cNvPicPr>
          <p:nvPr/>
        </p:nvPicPr>
        <p:blipFill>
          <a:blip r:embed="rId2"/>
          <a:stretch>
            <a:fillRect/>
          </a:stretch>
        </p:blipFill>
        <p:spPr>
          <a:xfrm>
            <a:off x="3375408" y="2750905"/>
            <a:ext cx="5112411" cy="1741608"/>
          </a:xfrm>
          <a:prstGeom prst="rect">
            <a:avLst/>
          </a:prstGeom>
        </p:spPr>
      </p:pic>
    </p:spTree>
    <p:extLst>
      <p:ext uri="{BB962C8B-B14F-4D97-AF65-F5344CB8AC3E}">
        <p14:creationId xmlns:p14="http://schemas.microsoft.com/office/powerpoint/2010/main" val="206302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E6AA8-054E-41EC-B2CA-59181EE5D0B4}"/>
              </a:ext>
            </a:extLst>
          </p:cNvPr>
          <p:cNvSpPr>
            <a:spLocks noGrp="1"/>
          </p:cNvSpPr>
          <p:nvPr>
            <p:ph type="ctrTitle" idx="4294967295"/>
          </p:nvPr>
        </p:nvSpPr>
        <p:spPr>
          <a:xfrm>
            <a:off x="0" y="339725"/>
            <a:ext cx="12192000" cy="1001713"/>
          </a:xfrm>
        </p:spPr>
        <p:txBody>
          <a:bodyPr/>
          <a:lstStyle/>
          <a:p>
            <a:pPr algn="ctr"/>
            <a:r>
              <a:rPr lang="en-US" b="1" dirty="0"/>
              <a:t>FREQUENTLY ASKED QUESTIONS</a:t>
            </a:r>
          </a:p>
        </p:txBody>
      </p:sp>
      <p:sp>
        <p:nvSpPr>
          <p:cNvPr id="4" name="TextBox 3">
            <a:extLst>
              <a:ext uri="{FF2B5EF4-FFF2-40B4-BE49-F238E27FC236}">
                <a16:creationId xmlns:a16="http://schemas.microsoft.com/office/drawing/2014/main" id="{2E5C0969-6B2B-4389-A524-451A6AF64DA8}"/>
              </a:ext>
            </a:extLst>
          </p:cNvPr>
          <p:cNvSpPr txBox="1"/>
          <p:nvPr/>
        </p:nvSpPr>
        <p:spPr>
          <a:xfrm>
            <a:off x="550415" y="1857224"/>
            <a:ext cx="3213716" cy="369332"/>
          </a:xfrm>
          <a:prstGeom prst="rect">
            <a:avLst/>
          </a:prstGeom>
          <a:noFill/>
        </p:spPr>
        <p:txBody>
          <a:bodyPr wrap="square" rtlCol="0">
            <a:spAutoFit/>
          </a:bodyPr>
          <a:lstStyle/>
          <a:p>
            <a:r>
              <a:rPr lang="en-US" b="1" dirty="0"/>
              <a:t>Help I’m locked out!</a:t>
            </a:r>
            <a:endParaRPr lang="en-US" dirty="0"/>
          </a:p>
        </p:txBody>
      </p:sp>
      <p:sp>
        <p:nvSpPr>
          <p:cNvPr id="7" name="TextBox 6">
            <a:extLst>
              <a:ext uri="{FF2B5EF4-FFF2-40B4-BE49-F238E27FC236}">
                <a16:creationId xmlns:a16="http://schemas.microsoft.com/office/drawing/2014/main" id="{C636A637-D928-481C-BF04-78C119E7C11F}"/>
              </a:ext>
            </a:extLst>
          </p:cNvPr>
          <p:cNvSpPr txBox="1"/>
          <p:nvPr/>
        </p:nvSpPr>
        <p:spPr>
          <a:xfrm>
            <a:off x="4543424" y="1844082"/>
            <a:ext cx="7172326" cy="646331"/>
          </a:xfrm>
          <a:prstGeom prst="rect">
            <a:avLst/>
          </a:prstGeom>
          <a:noFill/>
        </p:spPr>
        <p:txBody>
          <a:bodyPr wrap="square" rtlCol="0">
            <a:spAutoFit/>
          </a:bodyPr>
          <a:lstStyle/>
          <a:p>
            <a:r>
              <a:rPr lang="en-US" b="1" dirty="0">
                <a:solidFill>
                  <a:srgbClr val="C00000"/>
                </a:solidFill>
              </a:rPr>
              <a:t>The system will automatically reset in 5-10 minutes. If it still will not work, email</a:t>
            </a:r>
            <a:r>
              <a:rPr lang="en-US" dirty="0">
                <a:solidFill>
                  <a:schemeClr val="accent5">
                    <a:lumMod val="75000"/>
                  </a:schemeClr>
                </a:solidFill>
              </a:rPr>
              <a:t> </a:t>
            </a:r>
            <a:r>
              <a:rPr lang="en-US" dirty="0">
                <a:solidFill>
                  <a:srgbClr val="00B0F0"/>
                </a:solidFill>
                <a:hlinkClick r:id="rId2">
                  <a:extLst>
                    <a:ext uri="{A12FA001-AC4F-418D-AE19-62706E023703}">
                      <ahyp:hlinkClr xmlns:ahyp="http://schemas.microsoft.com/office/drawing/2018/hyperlinkcolor" val="tx"/>
                    </a:ext>
                  </a:extLst>
                </a:hlinkClick>
              </a:rPr>
              <a:t>bail@txcourts.gov</a:t>
            </a:r>
            <a:endParaRPr lang="en-US" b="1" dirty="0">
              <a:solidFill>
                <a:srgbClr val="00B0F0"/>
              </a:solidFill>
            </a:endParaRPr>
          </a:p>
        </p:txBody>
      </p:sp>
      <p:sp>
        <p:nvSpPr>
          <p:cNvPr id="8" name="TextBox 7">
            <a:extLst>
              <a:ext uri="{FF2B5EF4-FFF2-40B4-BE49-F238E27FC236}">
                <a16:creationId xmlns:a16="http://schemas.microsoft.com/office/drawing/2014/main" id="{89A8FC71-C9ED-4985-8EFC-541D8E94A940}"/>
              </a:ext>
            </a:extLst>
          </p:cNvPr>
          <p:cNvSpPr txBox="1"/>
          <p:nvPr/>
        </p:nvSpPr>
        <p:spPr>
          <a:xfrm>
            <a:off x="550416" y="2754271"/>
            <a:ext cx="3834793" cy="646331"/>
          </a:xfrm>
          <a:prstGeom prst="rect">
            <a:avLst/>
          </a:prstGeom>
          <a:noFill/>
        </p:spPr>
        <p:txBody>
          <a:bodyPr wrap="square" rtlCol="0">
            <a:spAutoFit/>
          </a:bodyPr>
          <a:lstStyle/>
          <a:p>
            <a:r>
              <a:rPr lang="en-US" b="1" dirty="0"/>
              <a:t>I got a new phone and need to reset my multifactor authentication.</a:t>
            </a:r>
            <a:endParaRPr lang="en-US" dirty="0"/>
          </a:p>
        </p:txBody>
      </p:sp>
      <p:sp>
        <p:nvSpPr>
          <p:cNvPr id="9" name="TextBox 8">
            <a:extLst>
              <a:ext uri="{FF2B5EF4-FFF2-40B4-BE49-F238E27FC236}">
                <a16:creationId xmlns:a16="http://schemas.microsoft.com/office/drawing/2014/main" id="{F60FDABF-FBC2-4871-894C-93093A9725EF}"/>
              </a:ext>
            </a:extLst>
          </p:cNvPr>
          <p:cNvSpPr txBox="1"/>
          <p:nvPr/>
        </p:nvSpPr>
        <p:spPr>
          <a:xfrm>
            <a:off x="4543424" y="2778711"/>
            <a:ext cx="5142113" cy="369332"/>
          </a:xfrm>
          <a:prstGeom prst="rect">
            <a:avLst/>
          </a:prstGeom>
          <a:noFill/>
        </p:spPr>
        <p:txBody>
          <a:bodyPr wrap="square" rtlCol="0">
            <a:spAutoFit/>
          </a:bodyPr>
          <a:lstStyle/>
          <a:p>
            <a:r>
              <a:rPr lang="en-US" b="1" dirty="0">
                <a:solidFill>
                  <a:srgbClr val="C00000"/>
                </a:solidFill>
              </a:rPr>
              <a:t>Email</a:t>
            </a:r>
            <a:r>
              <a:rPr lang="en-US" dirty="0">
                <a:solidFill>
                  <a:srgbClr val="FF0000"/>
                </a:solidFill>
              </a:rPr>
              <a:t> </a:t>
            </a:r>
            <a:r>
              <a:rPr lang="en-US" dirty="0">
                <a:solidFill>
                  <a:schemeClr val="accent4">
                    <a:lumMod val="60000"/>
                    <a:lumOff val="40000"/>
                  </a:schemeClr>
                </a:solidFill>
              </a:rPr>
              <a:t>bail@txcourts.gov</a:t>
            </a:r>
            <a:r>
              <a:rPr lang="en-US" sz="1800" dirty="0">
                <a:solidFill>
                  <a:schemeClr val="accent4">
                    <a:lumMod val="60000"/>
                    <a:lumOff val="40000"/>
                  </a:schemeClr>
                </a:solidFill>
              </a:rPr>
              <a:t> </a:t>
            </a:r>
            <a:endParaRPr lang="en-US" dirty="0">
              <a:solidFill>
                <a:schemeClr val="accent4">
                  <a:lumMod val="60000"/>
                  <a:lumOff val="40000"/>
                </a:schemeClr>
              </a:solidFill>
            </a:endParaRPr>
          </a:p>
        </p:txBody>
      </p:sp>
      <p:sp>
        <p:nvSpPr>
          <p:cNvPr id="10" name="TextBox 9">
            <a:extLst>
              <a:ext uri="{FF2B5EF4-FFF2-40B4-BE49-F238E27FC236}">
                <a16:creationId xmlns:a16="http://schemas.microsoft.com/office/drawing/2014/main" id="{743EB60B-8ED5-4C40-9688-F9AF33B0861D}"/>
              </a:ext>
            </a:extLst>
          </p:cNvPr>
          <p:cNvSpPr txBox="1"/>
          <p:nvPr/>
        </p:nvSpPr>
        <p:spPr>
          <a:xfrm>
            <a:off x="474216" y="3842657"/>
            <a:ext cx="3586579" cy="369332"/>
          </a:xfrm>
          <a:prstGeom prst="rect">
            <a:avLst/>
          </a:prstGeom>
          <a:noFill/>
        </p:spPr>
        <p:txBody>
          <a:bodyPr wrap="square" rtlCol="0">
            <a:spAutoFit/>
          </a:bodyPr>
          <a:lstStyle/>
          <a:p>
            <a:r>
              <a:rPr lang="en-US" b="1" dirty="0"/>
              <a:t> </a:t>
            </a:r>
            <a:endParaRPr lang="en-US" dirty="0"/>
          </a:p>
        </p:txBody>
      </p:sp>
      <p:sp>
        <p:nvSpPr>
          <p:cNvPr id="12" name="TextBox 11">
            <a:extLst>
              <a:ext uri="{FF2B5EF4-FFF2-40B4-BE49-F238E27FC236}">
                <a16:creationId xmlns:a16="http://schemas.microsoft.com/office/drawing/2014/main" id="{EA8535C6-F552-4596-A822-012067B907BA}"/>
              </a:ext>
            </a:extLst>
          </p:cNvPr>
          <p:cNvSpPr txBox="1"/>
          <p:nvPr/>
        </p:nvSpPr>
        <p:spPr>
          <a:xfrm>
            <a:off x="550415" y="3684222"/>
            <a:ext cx="3586579" cy="646331"/>
          </a:xfrm>
          <a:prstGeom prst="rect">
            <a:avLst/>
          </a:prstGeom>
          <a:noFill/>
        </p:spPr>
        <p:txBody>
          <a:bodyPr wrap="square" rtlCol="0">
            <a:spAutoFit/>
          </a:bodyPr>
          <a:lstStyle/>
          <a:p>
            <a:r>
              <a:rPr lang="en-US" sz="1800" b="1" dirty="0"/>
              <a:t>What do we do with out of county warrants?</a:t>
            </a:r>
            <a:endParaRPr lang="en-US" dirty="0"/>
          </a:p>
        </p:txBody>
      </p:sp>
      <p:sp>
        <p:nvSpPr>
          <p:cNvPr id="13" name="TextBox 12">
            <a:extLst>
              <a:ext uri="{FF2B5EF4-FFF2-40B4-BE49-F238E27FC236}">
                <a16:creationId xmlns:a16="http://schemas.microsoft.com/office/drawing/2014/main" id="{6CE63D5D-BA09-4886-B886-C18E106F1958}"/>
              </a:ext>
            </a:extLst>
          </p:cNvPr>
          <p:cNvSpPr txBox="1"/>
          <p:nvPr/>
        </p:nvSpPr>
        <p:spPr>
          <a:xfrm>
            <a:off x="4543424" y="3639389"/>
            <a:ext cx="6908410" cy="646331"/>
          </a:xfrm>
          <a:prstGeom prst="rect">
            <a:avLst/>
          </a:prstGeom>
          <a:noFill/>
        </p:spPr>
        <p:txBody>
          <a:bodyPr wrap="square" rtlCol="0">
            <a:spAutoFit/>
          </a:bodyPr>
          <a:lstStyle/>
          <a:p>
            <a:r>
              <a:rPr lang="en-US" b="1" dirty="0">
                <a:solidFill>
                  <a:srgbClr val="C00000"/>
                </a:solidFill>
              </a:rPr>
              <a:t>S</a:t>
            </a:r>
            <a:r>
              <a:rPr lang="en-US" sz="1800" b="1" dirty="0">
                <a:solidFill>
                  <a:srgbClr val="C00000"/>
                </a:solidFill>
              </a:rPr>
              <a:t>ame as in county charges. Use the name and location where the magistration is completed.</a:t>
            </a:r>
          </a:p>
        </p:txBody>
      </p:sp>
      <p:sp>
        <p:nvSpPr>
          <p:cNvPr id="14" name="TextBox 13">
            <a:extLst>
              <a:ext uri="{FF2B5EF4-FFF2-40B4-BE49-F238E27FC236}">
                <a16:creationId xmlns:a16="http://schemas.microsoft.com/office/drawing/2014/main" id="{3DC9468E-BF08-4763-B110-103C0F54C440}"/>
              </a:ext>
            </a:extLst>
          </p:cNvPr>
          <p:cNvSpPr txBox="1"/>
          <p:nvPr/>
        </p:nvSpPr>
        <p:spPr>
          <a:xfrm>
            <a:off x="474216" y="4654044"/>
            <a:ext cx="3586579" cy="369332"/>
          </a:xfrm>
          <a:prstGeom prst="rect">
            <a:avLst/>
          </a:prstGeom>
          <a:noFill/>
        </p:spPr>
        <p:txBody>
          <a:bodyPr wrap="square" rtlCol="0">
            <a:spAutoFit/>
          </a:bodyPr>
          <a:lstStyle/>
          <a:p>
            <a:r>
              <a:rPr lang="en-US" sz="1800" b="1" dirty="0"/>
              <a:t> What about out of State warrants?</a:t>
            </a:r>
            <a:endParaRPr lang="en-US" dirty="0"/>
          </a:p>
        </p:txBody>
      </p:sp>
      <p:sp>
        <p:nvSpPr>
          <p:cNvPr id="15" name="TextBox 14">
            <a:extLst>
              <a:ext uri="{FF2B5EF4-FFF2-40B4-BE49-F238E27FC236}">
                <a16:creationId xmlns:a16="http://schemas.microsoft.com/office/drawing/2014/main" id="{BEA39269-5845-49BB-B51B-F68DA05B33C4}"/>
              </a:ext>
            </a:extLst>
          </p:cNvPr>
          <p:cNvSpPr txBox="1"/>
          <p:nvPr/>
        </p:nvSpPr>
        <p:spPr>
          <a:xfrm>
            <a:off x="4543424" y="4654044"/>
            <a:ext cx="6841733" cy="369332"/>
          </a:xfrm>
          <a:prstGeom prst="rect">
            <a:avLst/>
          </a:prstGeom>
          <a:noFill/>
        </p:spPr>
        <p:txBody>
          <a:bodyPr wrap="square" rtlCol="0">
            <a:spAutoFit/>
          </a:bodyPr>
          <a:lstStyle/>
          <a:p>
            <a:r>
              <a:rPr lang="en-US" sz="1800" b="1" dirty="0">
                <a:solidFill>
                  <a:srgbClr val="C00000"/>
                </a:solidFill>
              </a:rPr>
              <a:t>Out of state warrants will not be processed through the PSRS.</a:t>
            </a:r>
            <a:endParaRPr lang="en-US" dirty="0"/>
          </a:p>
        </p:txBody>
      </p:sp>
    </p:spTree>
    <p:extLst>
      <p:ext uri="{BB962C8B-B14F-4D97-AF65-F5344CB8AC3E}">
        <p14:creationId xmlns:p14="http://schemas.microsoft.com/office/powerpoint/2010/main" val="40068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1+#ppt_w/2"/>
                                          </p:val>
                                        </p:tav>
                                        <p:tav tm="100000">
                                          <p:val>
                                            <p:strVal val="#ppt_x"/>
                                          </p:val>
                                        </p:tav>
                                      </p:tavLst>
                                    </p:anim>
                                    <p:anim calcmode="lin" valueType="num">
                                      <p:cBhvr additive="base">
                                        <p:cTn id="8" dur="3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4000"/>
                            </p:stCondLst>
                            <p:childTnLst>
                              <p:par>
                                <p:cTn id="10" presetID="2" presetClass="entr" presetSubtype="2" fill="hold" grpId="0" nodeType="afterEffect">
                                  <p:stCondLst>
                                    <p:cond delay="35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0" fill="hold"/>
                                        <p:tgtEl>
                                          <p:spTgt spid="9"/>
                                        </p:tgtEl>
                                        <p:attrNameLst>
                                          <p:attrName>ppt_x</p:attrName>
                                        </p:attrNameLst>
                                      </p:cBhvr>
                                      <p:tavLst>
                                        <p:tav tm="0">
                                          <p:val>
                                            <p:strVal val="1+#ppt_w/2"/>
                                          </p:val>
                                        </p:tav>
                                        <p:tav tm="100000">
                                          <p:val>
                                            <p:strVal val="#ppt_x"/>
                                          </p:val>
                                        </p:tav>
                                      </p:tavLst>
                                    </p:anim>
                                    <p:anim calcmode="lin" valueType="num">
                                      <p:cBhvr additive="base">
                                        <p:cTn id="13" dur="3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500"/>
                            </p:stCondLst>
                            <p:childTnLst>
                              <p:par>
                                <p:cTn id="15" presetID="2" presetClass="entr" presetSubtype="2" fill="hold" grpId="0" nodeType="afterEffect">
                                  <p:stCondLst>
                                    <p:cond delay="35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3000" fill="hold"/>
                                        <p:tgtEl>
                                          <p:spTgt spid="13"/>
                                        </p:tgtEl>
                                        <p:attrNameLst>
                                          <p:attrName>ppt_x</p:attrName>
                                        </p:attrNameLst>
                                      </p:cBhvr>
                                      <p:tavLst>
                                        <p:tav tm="0">
                                          <p:val>
                                            <p:strVal val="1+#ppt_w/2"/>
                                          </p:val>
                                        </p:tav>
                                        <p:tav tm="100000">
                                          <p:val>
                                            <p:strVal val="#ppt_x"/>
                                          </p:val>
                                        </p:tav>
                                      </p:tavLst>
                                    </p:anim>
                                    <p:anim calcmode="lin" valueType="num">
                                      <p:cBhvr additive="base">
                                        <p:cTn id="18" dur="30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7000"/>
                            </p:stCondLst>
                            <p:childTnLst>
                              <p:par>
                                <p:cTn id="20" presetID="2" presetClass="entr" presetSubtype="2" fill="hold" grpId="0" nodeType="afterEffect">
                                  <p:stCondLst>
                                    <p:cond delay="35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3000" fill="hold"/>
                                        <p:tgtEl>
                                          <p:spTgt spid="15"/>
                                        </p:tgtEl>
                                        <p:attrNameLst>
                                          <p:attrName>ppt_x</p:attrName>
                                        </p:attrNameLst>
                                      </p:cBhvr>
                                      <p:tavLst>
                                        <p:tav tm="0">
                                          <p:val>
                                            <p:strVal val="1+#ppt_w/2"/>
                                          </p:val>
                                        </p:tav>
                                        <p:tav tm="100000">
                                          <p:val>
                                            <p:strVal val="#ppt_x"/>
                                          </p:val>
                                        </p:tav>
                                      </p:tavLst>
                                    </p:anim>
                                    <p:anim calcmode="lin" valueType="num">
                                      <p:cBhvr additive="base">
                                        <p:cTn id="23" dur="3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E6AA8-054E-41EC-B2CA-59181EE5D0B4}"/>
              </a:ext>
            </a:extLst>
          </p:cNvPr>
          <p:cNvSpPr>
            <a:spLocks noGrp="1"/>
          </p:cNvSpPr>
          <p:nvPr>
            <p:ph type="ctrTitle" idx="4294967295"/>
          </p:nvPr>
        </p:nvSpPr>
        <p:spPr>
          <a:xfrm>
            <a:off x="0" y="339725"/>
            <a:ext cx="12192000" cy="1001713"/>
          </a:xfrm>
        </p:spPr>
        <p:txBody>
          <a:bodyPr/>
          <a:lstStyle/>
          <a:p>
            <a:pPr algn="ctr"/>
            <a:r>
              <a:rPr lang="en-US" b="1" dirty="0"/>
              <a:t>FREQUENTLY ASKED QUESTIONS</a:t>
            </a:r>
          </a:p>
        </p:txBody>
      </p:sp>
      <p:sp>
        <p:nvSpPr>
          <p:cNvPr id="4" name="TextBox 3">
            <a:extLst>
              <a:ext uri="{FF2B5EF4-FFF2-40B4-BE49-F238E27FC236}">
                <a16:creationId xmlns:a16="http://schemas.microsoft.com/office/drawing/2014/main" id="{2E5C0969-6B2B-4389-A524-451A6AF64DA8}"/>
              </a:ext>
            </a:extLst>
          </p:cNvPr>
          <p:cNvSpPr txBox="1"/>
          <p:nvPr/>
        </p:nvSpPr>
        <p:spPr>
          <a:xfrm>
            <a:off x="550416" y="1636323"/>
            <a:ext cx="3586578" cy="646331"/>
          </a:xfrm>
          <a:prstGeom prst="rect">
            <a:avLst/>
          </a:prstGeom>
          <a:noFill/>
        </p:spPr>
        <p:txBody>
          <a:bodyPr wrap="square" rtlCol="0">
            <a:spAutoFit/>
          </a:bodyPr>
          <a:lstStyle/>
          <a:p>
            <a:r>
              <a:rPr lang="en-US" sz="1800" b="1" dirty="0"/>
              <a:t>What do I do if I can’t find the offense I’m looking for in the PSRS?</a:t>
            </a:r>
            <a:endParaRPr lang="en-US" dirty="0"/>
          </a:p>
        </p:txBody>
      </p:sp>
      <p:sp>
        <p:nvSpPr>
          <p:cNvPr id="7" name="TextBox 6">
            <a:extLst>
              <a:ext uri="{FF2B5EF4-FFF2-40B4-BE49-F238E27FC236}">
                <a16:creationId xmlns:a16="http://schemas.microsoft.com/office/drawing/2014/main" id="{C636A637-D928-481C-BF04-78C119E7C11F}"/>
              </a:ext>
            </a:extLst>
          </p:cNvPr>
          <p:cNvSpPr txBox="1"/>
          <p:nvPr/>
        </p:nvSpPr>
        <p:spPr>
          <a:xfrm>
            <a:off x="4394446" y="1580225"/>
            <a:ext cx="7178718" cy="646331"/>
          </a:xfrm>
          <a:prstGeom prst="rect">
            <a:avLst/>
          </a:prstGeom>
          <a:noFill/>
        </p:spPr>
        <p:txBody>
          <a:bodyPr wrap="square" rtlCol="0">
            <a:spAutoFit/>
          </a:bodyPr>
          <a:lstStyle/>
          <a:p>
            <a:r>
              <a:rPr lang="en-US" b="1" dirty="0">
                <a:solidFill>
                  <a:srgbClr val="C00000"/>
                </a:solidFill>
              </a:rPr>
              <a:t>Try searching by offense code. Sometimes offense names or the offense code changes. Search the Penal Code to verify offense title.</a:t>
            </a:r>
          </a:p>
        </p:txBody>
      </p:sp>
      <p:sp>
        <p:nvSpPr>
          <p:cNvPr id="8" name="TextBox 7">
            <a:extLst>
              <a:ext uri="{FF2B5EF4-FFF2-40B4-BE49-F238E27FC236}">
                <a16:creationId xmlns:a16="http://schemas.microsoft.com/office/drawing/2014/main" id="{89A8FC71-C9ED-4985-8EFC-541D8E94A940}"/>
              </a:ext>
            </a:extLst>
          </p:cNvPr>
          <p:cNvSpPr txBox="1"/>
          <p:nvPr/>
        </p:nvSpPr>
        <p:spPr>
          <a:xfrm>
            <a:off x="559652" y="2802948"/>
            <a:ext cx="3834793" cy="646331"/>
          </a:xfrm>
          <a:prstGeom prst="rect">
            <a:avLst/>
          </a:prstGeom>
          <a:noFill/>
        </p:spPr>
        <p:txBody>
          <a:bodyPr wrap="square" rtlCol="0">
            <a:spAutoFit/>
          </a:bodyPr>
          <a:lstStyle/>
          <a:p>
            <a:r>
              <a:rPr lang="en-US" sz="1800" b="1" dirty="0"/>
              <a:t>Can you delete a user? We entered the wrong email.</a:t>
            </a:r>
            <a:endParaRPr lang="en-US" dirty="0"/>
          </a:p>
        </p:txBody>
      </p:sp>
      <p:sp>
        <p:nvSpPr>
          <p:cNvPr id="9" name="TextBox 8">
            <a:extLst>
              <a:ext uri="{FF2B5EF4-FFF2-40B4-BE49-F238E27FC236}">
                <a16:creationId xmlns:a16="http://schemas.microsoft.com/office/drawing/2014/main" id="{F60FDABF-FBC2-4871-894C-93093A9725EF}"/>
              </a:ext>
            </a:extLst>
          </p:cNvPr>
          <p:cNvSpPr txBox="1"/>
          <p:nvPr/>
        </p:nvSpPr>
        <p:spPr>
          <a:xfrm>
            <a:off x="4394445" y="2785127"/>
            <a:ext cx="7106802" cy="646331"/>
          </a:xfrm>
          <a:prstGeom prst="rect">
            <a:avLst/>
          </a:prstGeom>
          <a:noFill/>
        </p:spPr>
        <p:txBody>
          <a:bodyPr wrap="square" rtlCol="0">
            <a:spAutoFit/>
          </a:bodyPr>
          <a:lstStyle/>
          <a:p>
            <a:r>
              <a:rPr lang="en-US" b="1" dirty="0">
                <a:solidFill>
                  <a:srgbClr val="C00000"/>
                </a:solidFill>
              </a:rPr>
              <a:t>We are unable to delete a user, but we can correct an email if you will contact </a:t>
            </a:r>
            <a:r>
              <a:rPr lang="en-US" b="1" dirty="0">
                <a:solidFill>
                  <a:schemeClr val="accent4">
                    <a:lumMod val="75000"/>
                  </a:schemeClr>
                </a:solidFill>
                <a:hlinkClick r:id="rId2">
                  <a:extLst>
                    <a:ext uri="{A12FA001-AC4F-418D-AE19-62706E023703}">
                      <ahyp:hlinkClr xmlns:ahyp="http://schemas.microsoft.com/office/drawing/2018/hyperlinkcolor" val="tx"/>
                    </a:ext>
                  </a:extLst>
                </a:hlinkClick>
              </a:rPr>
              <a:t>bail@txcourts.gov</a:t>
            </a:r>
            <a:r>
              <a:rPr lang="en-US" b="1" dirty="0">
                <a:solidFill>
                  <a:schemeClr val="accent4">
                    <a:lumMod val="75000"/>
                  </a:schemeClr>
                </a:solidFill>
              </a:rPr>
              <a:t> </a:t>
            </a:r>
          </a:p>
        </p:txBody>
      </p:sp>
      <p:sp>
        <p:nvSpPr>
          <p:cNvPr id="10" name="TextBox 9">
            <a:extLst>
              <a:ext uri="{FF2B5EF4-FFF2-40B4-BE49-F238E27FC236}">
                <a16:creationId xmlns:a16="http://schemas.microsoft.com/office/drawing/2014/main" id="{743EB60B-8ED5-4C40-9688-F9AF33B0861D}"/>
              </a:ext>
            </a:extLst>
          </p:cNvPr>
          <p:cNvSpPr txBox="1"/>
          <p:nvPr/>
        </p:nvSpPr>
        <p:spPr>
          <a:xfrm>
            <a:off x="559652" y="3836507"/>
            <a:ext cx="3716785" cy="923330"/>
          </a:xfrm>
          <a:prstGeom prst="rect">
            <a:avLst/>
          </a:prstGeom>
          <a:noFill/>
        </p:spPr>
        <p:txBody>
          <a:bodyPr wrap="square" rtlCol="0">
            <a:spAutoFit/>
          </a:bodyPr>
          <a:lstStyle/>
          <a:p>
            <a:r>
              <a:rPr lang="en-US" b="1" dirty="0"/>
              <a:t>W</a:t>
            </a:r>
            <a:r>
              <a:rPr lang="en-US" sz="1800" b="1" dirty="0"/>
              <a:t>hat do you use for arrest date when the defendant is already in jail and another warrant comes in?</a:t>
            </a:r>
            <a:endParaRPr lang="en-US" dirty="0"/>
          </a:p>
        </p:txBody>
      </p:sp>
      <p:sp>
        <p:nvSpPr>
          <p:cNvPr id="11" name="TextBox 10">
            <a:extLst>
              <a:ext uri="{FF2B5EF4-FFF2-40B4-BE49-F238E27FC236}">
                <a16:creationId xmlns:a16="http://schemas.microsoft.com/office/drawing/2014/main" id="{E2387810-16D0-44A8-B3B7-79EF3CBAD74D}"/>
              </a:ext>
            </a:extLst>
          </p:cNvPr>
          <p:cNvSpPr txBox="1"/>
          <p:nvPr/>
        </p:nvSpPr>
        <p:spPr>
          <a:xfrm>
            <a:off x="4394445" y="4113506"/>
            <a:ext cx="6782540" cy="369332"/>
          </a:xfrm>
          <a:prstGeom prst="rect">
            <a:avLst/>
          </a:prstGeom>
          <a:noFill/>
        </p:spPr>
        <p:txBody>
          <a:bodyPr wrap="square" rtlCol="0">
            <a:spAutoFit/>
          </a:bodyPr>
          <a:lstStyle/>
          <a:p>
            <a:r>
              <a:rPr lang="en-US" b="1" dirty="0">
                <a:solidFill>
                  <a:srgbClr val="C00000"/>
                </a:solidFill>
              </a:rPr>
              <a:t>Use the date the new warrant is served.</a:t>
            </a:r>
          </a:p>
        </p:txBody>
      </p:sp>
      <p:sp>
        <p:nvSpPr>
          <p:cNvPr id="12" name="TextBox 11">
            <a:extLst>
              <a:ext uri="{FF2B5EF4-FFF2-40B4-BE49-F238E27FC236}">
                <a16:creationId xmlns:a16="http://schemas.microsoft.com/office/drawing/2014/main" id="{EA8535C6-F552-4596-A822-012067B907BA}"/>
              </a:ext>
            </a:extLst>
          </p:cNvPr>
          <p:cNvSpPr txBox="1"/>
          <p:nvPr/>
        </p:nvSpPr>
        <p:spPr>
          <a:xfrm>
            <a:off x="550415" y="5002307"/>
            <a:ext cx="3586579" cy="1200329"/>
          </a:xfrm>
          <a:prstGeom prst="rect">
            <a:avLst/>
          </a:prstGeom>
          <a:noFill/>
        </p:spPr>
        <p:txBody>
          <a:bodyPr wrap="square" rtlCol="0">
            <a:spAutoFit/>
          </a:bodyPr>
          <a:lstStyle/>
          <a:p>
            <a:r>
              <a:rPr lang="en-US" sz="1800" b="1" dirty="0"/>
              <a:t>I </a:t>
            </a:r>
            <a:r>
              <a:rPr lang="en-US" b="1" dirty="0"/>
              <a:t>am getting an error when I try to enter a SID and query the offender’s criminal history-what is going on?</a:t>
            </a:r>
            <a:endParaRPr lang="en-US" dirty="0"/>
          </a:p>
        </p:txBody>
      </p:sp>
      <p:sp>
        <p:nvSpPr>
          <p:cNvPr id="13" name="TextBox 12">
            <a:extLst>
              <a:ext uri="{FF2B5EF4-FFF2-40B4-BE49-F238E27FC236}">
                <a16:creationId xmlns:a16="http://schemas.microsoft.com/office/drawing/2014/main" id="{6CE63D5D-BA09-4886-B886-C18E106F1958}"/>
              </a:ext>
            </a:extLst>
          </p:cNvPr>
          <p:cNvSpPr txBox="1"/>
          <p:nvPr/>
        </p:nvSpPr>
        <p:spPr>
          <a:xfrm>
            <a:off x="4394445" y="5002307"/>
            <a:ext cx="7066625" cy="1200329"/>
          </a:xfrm>
          <a:prstGeom prst="rect">
            <a:avLst/>
          </a:prstGeom>
          <a:noFill/>
        </p:spPr>
        <p:txBody>
          <a:bodyPr wrap="square" rtlCol="0">
            <a:spAutoFit/>
          </a:bodyPr>
          <a:lstStyle/>
          <a:p>
            <a:r>
              <a:rPr lang="en-US" b="1" dirty="0">
                <a:solidFill>
                  <a:srgbClr val="C00000"/>
                </a:solidFill>
              </a:rPr>
              <a:t>There could be several reasons: #1 you only have Criminal Justice Practitioner certification; #2 the grace period to take the Mobile Access course has expired; #3 your certification has expired; or #4 you already had TLETs certification and DPS needs to give you access to the PSRS</a:t>
            </a:r>
            <a:endParaRPr lang="en-US" sz="1800" b="1" dirty="0">
              <a:solidFill>
                <a:srgbClr val="C00000"/>
              </a:solidFill>
            </a:endParaRPr>
          </a:p>
        </p:txBody>
      </p:sp>
    </p:spTree>
    <p:extLst>
      <p:ext uri="{BB962C8B-B14F-4D97-AF65-F5344CB8AC3E}">
        <p14:creationId xmlns:p14="http://schemas.microsoft.com/office/powerpoint/2010/main" val="362889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1+#ppt_w/2"/>
                                          </p:val>
                                        </p:tav>
                                        <p:tav tm="100000">
                                          <p:val>
                                            <p:strVal val="#ppt_x"/>
                                          </p:val>
                                        </p:tav>
                                      </p:tavLst>
                                    </p:anim>
                                    <p:anim calcmode="lin" valueType="num">
                                      <p:cBhvr additive="base">
                                        <p:cTn id="8" dur="3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3500"/>
                            </p:stCondLst>
                            <p:childTnLst>
                              <p:par>
                                <p:cTn id="10" presetID="2" presetClass="entr" presetSubtype="2" fill="hold" grpId="0" nodeType="afterEffect">
                                  <p:stCondLst>
                                    <p:cond delay="4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0" fill="hold"/>
                                        <p:tgtEl>
                                          <p:spTgt spid="9"/>
                                        </p:tgtEl>
                                        <p:attrNameLst>
                                          <p:attrName>ppt_x</p:attrName>
                                        </p:attrNameLst>
                                      </p:cBhvr>
                                      <p:tavLst>
                                        <p:tav tm="0">
                                          <p:val>
                                            <p:strVal val="1+#ppt_w/2"/>
                                          </p:val>
                                        </p:tav>
                                        <p:tav tm="100000">
                                          <p:val>
                                            <p:strVal val="#ppt_x"/>
                                          </p:val>
                                        </p:tav>
                                      </p:tavLst>
                                    </p:anim>
                                    <p:anim calcmode="lin" valueType="num">
                                      <p:cBhvr additive="base">
                                        <p:cTn id="13" dur="3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500"/>
                            </p:stCondLst>
                            <p:childTnLst>
                              <p:par>
                                <p:cTn id="15" presetID="2" presetClass="entr" presetSubtype="2" fill="hold" grpId="0" nodeType="afterEffect">
                                  <p:stCondLst>
                                    <p:cond delay="350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3000" fill="hold"/>
                                        <p:tgtEl>
                                          <p:spTgt spid="11"/>
                                        </p:tgtEl>
                                        <p:attrNameLst>
                                          <p:attrName>ppt_x</p:attrName>
                                        </p:attrNameLst>
                                      </p:cBhvr>
                                      <p:tavLst>
                                        <p:tav tm="0">
                                          <p:val>
                                            <p:strVal val="1+#ppt_w/2"/>
                                          </p:val>
                                        </p:tav>
                                        <p:tav tm="100000">
                                          <p:val>
                                            <p:strVal val="#ppt_x"/>
                                          </p:val>
                                        </p:tav>
                                      </p:tavLst>
                                    </p:anim>
                                    <p:anim calcmode="lin" valueType="num">
                                      <p:cBhvr additive="base">
                                        <p:cTn id="18" dur="30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7000"/>
                            </p:stCondLst>
                            <p:childTnLst>
                              <p:par>
                                <p:cTn id="20" presetID="2" presetClass="entr" presetSubtype="2" fill="hold" grpId="0" nodeType="afterEffect">
                                  <p:stCondLst>
                                    <p:cond delay="3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3000" fill="hold"/>
                                        <p:tgtEl>
                                          <p:spTgt spid="13"/>
                                        </p:tgtEl>
                                        <p:attrNameLst>
                                          <p:attrName>ppt_x</p:attrName>
                                        </p:attrNameLst>
                                      </p:cBhvr>
                                      <p:tavLst>
                                        <p:tav tm="0">
                                          <p:val>
                                            <p:strVal val="1+#ppt_w/2"/>
                                          </p:val>
                                        </p:tav>
                                        <p:tav tm="100000">
                                          <p:val>
                                            <p:strVal val="#ppt_x"/>
                                          </p:val>
                                        </p:tav>
                                      </p:tavLst>
                                    </p:anim>
                                    <p:anim calcmode="lin" valueType="num">
                                      <p:cBhvr additive="base">
                                        <p:cTn id="23" dur="3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F5ECE-2D45-764D-A434-EA4997A38F9E}"/>
              </a:ext>
            </a:extLst>
          </p:cNvPr>
          <p:cNvSpPr>
            <a:spLocks noGrp="1"/>
          </p:cNvSpPr>
          <p:nvPr>
            <p:ph type="ctrTitle"/>
          </p:nvPr>
        </p:nvSpPr>
        <p:spPr>
          <a:xfrm>
            <a:off x="1586858" y="1520574"/>
            <a:ext cx="3555593" cy="2938409"/>
          </a:xfrm>
        </p:spPr>
        <p:txBody>
          <a:bodyPr/>
          <a:lstStyle/>
          <a:p>
            <a:r>
              <a:rPr lang="en-US" b="1" dirty="0"/>
              <a:t>What other Questions do you have?</a:t>
            </a:r>
          </a:p>
        </p:txBody>
      </p:sp>
      <p:sp>
        <p:nvSpPr>
          <p:cNvPr id="3" name="TextBox 2">
            <a:extLst>
              <a:ext uri="{FF2B5EF4-FFF2-40B4-BE49-F238E27FC236}">
                <a16:creationId xmlns:a16="http://schemas.microsoft.com/office/drawing/2014/main" id="{7B0001F4-1569-E0A2-202E-F44BFAB185F5}"/>
              </a:ext>
            </a:extLst>
          </p:cNvPr>
          <p:cNvSpPr txBox="1"/>
          <p:nvPr/>
        </p:nvSpPr>
        <p:spPr>
          <a:xfrm>
            <a:off x="1472557" y="5667375"/>
            <a:ext cx="3555593"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4">
                    <a:lumMod val="75000"/>
                  </a:schemeClr>
                </a:solidFill>
              </a:rPr>
              <a:t>Contact us at: </a:t>
            </a:r>
            <a:r>
              <a:rPr kumimoji="0" lang="en-US" sz="2000" b="0" i="0" u="none" strike="noStrike" kern="1200" cap="none" spc="0" normalizeH="0" baseline="0" noProof="0" dirty="0">
                <a:ln>
                  <a:noFill/>
                </a:ln>
                <a:solidFill>
                  <a:srgbClr val="045FC4">
                    <a:lumMod val="75000"/>
                  </a:srgbClr>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bail@txcourts.gov</a:t>
            </a:r>
            <a:r>
              <a:rPr kumimoji="0" lang="en-US" sz="2000" b="0" i="0" u="none" strike="noStrike" kern="1200" cap="none" spc="0" normalizeH="0" baseline="0" noProof="0" dirty="0">
                <a:ln>
                  <a:noFill/>
                </a:ln>
                <a:solidFill>
                  <a:srgbClr val="045FC4">
                    <a:lumMod val="75000"/>
                  </a:srgbClr>
                </a:solidFill>
                <a:effectLst/>
                <a:uLnTx/>
                <a:uFillTx/>
                <a:latin typeface="Calibri" panose="020F0502020204030204"/>
                <a:ea typeface="+mn-ea"/>
                <a:cs typeface="+mn-cs"/>
              </a:rPr>
              <a:t> </a:t>
            </a:r>
          </a:p>
          <a:p>
            <a:r>
              <a:rPr lang="en-US" dirty="0">
                <a:solidFill>
                  <a:schemeClr val="accent4">
                    <a:lumMod val="75000"/>
                  </a:schemeClr>
                </a:solidFill>
              </a:rPr>
              <a:t> </a:t>
            </a:r>
          </a:p>
        </p:txBody>
      </p:sp>
    </p:spTree>
    <p:extLst>
      <p:ext uri="{BB962C8B-B14F-4D97-AF65-F5344CB8AC3E}">
        <p14:creationId xmlns:p14="http://schemas.microsoft.com/office/powerpoint/2010/main" val="348069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p:txBody>
          <a:bodyPr/>
          <a:lstStyle/>
          <a:p>
            <a:r>
              <a:rPr lang="en-US" b="1" dirty="0"/>
              <a:t>Senate Bill 6</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627323" y="1389620"/>
            <a:ext cx="8976362" cy="4849283"/>
          </a:xfrm>
        </p:spPr>
        <p:txBody>
          <a:bodyPr>
            <a:normAutofit fontScale="92500" lnSpcReduction="10000"/>
          </a:bodyPr>
          <a:lstStyle/>
          <a:p>
            <a:pPr marL="285750" indent="-285750">
              <a:buFont typeface="Arial" panose="020B0604020202020204" pitchFamily="34" charset="0"/>
              <a:buChar char="•"/>
            </a:pPr>
            <a:r>
              <a:rPr lang="en-US" sz="2000" dirty="0"/>
              <a:t>Enacted during the Second Called Session of the 87</a:t>
            </a:r>
            <a:r>
              <a:rPr lang="en-US" sz="2000" baseline="30000" dirty="0"/>
              <a:t>th</a:t>
            </a:r>
            <a:r>
              <a:rPr lang="en-US" sz="2000" dirty="0"/>
              <a:t> Legislature (2021)</a:t>
            </a:r>
          </a:p>
          <a:p>
            <a:pPr marL="285750" indent="-285750">
              <a:buFont typeface="Arial" panose="020B0604020202020204" pitchFamily="34" charset="0"/>
              <a:buChar char="•"/>
            </a:pPr>
            <a:r>
              <a:rPr lang="en-US" sz="2000" dirty="0"/>
              <a:t>Related to procedures for: </a:t>
            </a:r>
          </a:p>
          <a:p>
            <a:pPr marL="742950" lvl="1" indent="-285750">
              <a:buFont typeface="Arial" panose="020B0604020202020204" pitchFamily="34" charset="0"/>
              <a:buChar char="•"/>
            </a:pPr>
            <a:r>
              <a:rPr lang="en-US" sz="2000" dirty="0"/>
              <a:t>Setting the amount of bail</a:t>
            </a:r>
          </a:p>
          <a:p>
            <a:pPr marL="742950" lvl="1" indent="-285750">
              <a:buFont typeface="Arial" panose="020B0604020202020204" pitchFamily="34" charset="0"/>
              <a:buChar char="•"/>
            </a:pPr>
            <a:r>
              <a:rPr lang="en-US" sz="2000" dirty="0"/>
              <a:t>Release of certain defendants on a monetary or personal bond</a:t>
            </a:r>
          </a:p>
          <a:p>
            <a:pPr marL="742950" lvl="1" indent="-285750">
              <a:buFont typeface="Arial" panose="020B0604020202020204" pitchFamily="34" charset="0"/>
              <a:buChar char="•"/>
            </a:pPr>
            <a:r>
              <a:rPr lang="en-US" sz="2000" dirty="0"/>
              <a:t>Duties of certain officers taking bail bonds</a:t>
            </a:r>
          </a:p>
          <a:p>
            <a:pPr marL="742950" lvl="1" indent="-285750">
              <a:buFont typeface="Arial" panose="020B0604020202020204" pitchFamily="34" charset="0"/>
              <a:buChar char="•"/>
            </a:pPr>
            <a:r>
              <a:rPr lang="en-US" sz="2000" dirty="0"/>
              <a:t>Duties of magistrates in criminal cases</a:t>
            </a:r>
          </a:p>
          <a:p>
            <a:pPr marL="742950" lvl="1" indent="-285750">
              <a:buFont typeface="Arial" panose="020B0604020202020204" pitchFamily="34" charset="0"/>
              <a:buChar char="•"/>
            </a:pPr>
            <a:r>
              <a:rPr lang="en-US" sz="2000" dirty="0"/>
              <a:t>Reporting information pertaining to bail bonds</a:t>
            </a:r>
          </a:p>
          <a:p>
            <a:pPr marL="285750" indent="-285750">
              <a:buFont typeface="Arial" panose="020B0604020202020204" pitchFamily="34" charset="0"/>
              <a:buChar char="•"/>
            </a:pPr>
            <a:r>
              <a:rPr lang="en-US" sz="2000" dirty="0"/>
              <a:t>Required:</a:t>
            </a:r>
          </a:p>
          <a:p>
            <a:pPr marL="742950" lvl="1" indent="-285750">
              <a:buFont typeface="Arial" panose="020B0604020202020204" pitchFamily="34" charset="0"/>
              <a:buChar char="•"/>
            </a:pPr>
            <a:r>
              <a:rPr lang="en-US" sz="2000" dirty="0"/>
              <a:t>The implementation of a statewide public safety report system (PSRS)</a:t>
            </a:r>
          </a:p>
          <a:p>
            <a:pPr marL="1200150" lvl="2" indent="-285750">
              <a:buFont typeface="Arial" panose="020B0604020202020204" pitchFamily="34" charset="0"/>
              <a:buChar char="•"/>
            </a:pPr>
            <a:r>
              <a:rPr lang="en-US" sz="2000" dirty="0"/>
              <a:t>PSRS went live on </a:t>
            </a:r>
            <a:r>
              <a:rPr lang="en-US" sz="2000" b="1" dirty="0"/>
              <a:t>April 1</a:t>
            </a:r>
            <a:r>
              <a:rPr lang="en-US" sz="2000" b="1" baseline="30000" dirty="0"/>
              <a:t>st</a:t>
            </a:r>
            <a:r>
              <a:rPr lang="en-US" sz="2000" b="1" dirty="0"/>
              <a:t>, 2022</a:t>
            </a:r>
            <a:endParaRPr lang="en-US" sz="2000" dirty="0"/>
          </a:p>
          <a:p>
            <a:pPr marL="1200150" lvl="2" indent="-285750">
              <a:buFont typeface="Arial" panose="020B0604020202020204" pitchFamily="34" charset="0"/>
              <a:buChar char="•"/>
            </a:pPr>
            <a:r>
              <a:rPr lang="en-US" sz="2000" dirty="0"/>
              <a:t>Produce a public safety report (PSR)</a:t>
            </a:r>
          </a:p>
          <a:p>
            <a:pPr marL="1200150" lvl="2" indent="-285750">
              <a:buFont typeface="Arial" panose="020B0604020202020204" pitchFamily="34" charset="0"/>
              <a:buChar char="•"/>
            </a:pPr>
            <a:r>
              <a:rPr lang="en-US" sz="2000" dirty="0"/>
              <a:t>Create the Bail Form</a:t>
            </a:r>
          </a:p>
          <a:p>
            <a:pPr marL="742950" lvl="1" indent="-285750">
              <a:buFont typeface="Arial" panose="020B0604020202020204" pitchFamily="34" charset="0"/>
              <a:buChar char="•"/>
            </a:pPr>
            <a:r>
              <a:rPr lang="en-US" sz="2000" dirty="0"/>
              <a:t>Magistrates to consider the PSR for defendants charged with a Class B misdemeanor or higher offense</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62529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5E866-746C-4956-A79E-16AB470B588C}"/>
              </a:ext>
            </a:extLst>
          </p:cNvPr>
          <p:cNvSpPr>
            <a:spLocks noGrp="1"/>
          </p:cNvSpPr>
          <p:nvPr>
            <p:ph type="ctrTitle"/>
          </p:nvPr>
        </p:nvSpPr>
        <p:spPr/>
        <p:txBody>
          <a:bodyPr/>
          <a:lstStyle/>
          <a:p>
            <a:r>
              <a:rPr lang="en-US" b="1" dirty="0"/>
              <a:t>How do I access the PSRS?</a:t>
            </a:r>
          </a:p>
        </p:txBody>
      </p:sp>
      <p:sp>
        <p:nvSpPr>
          <p:cNvPr id="3" name="Text Placeholder 2">
            <a:extLst>
              <a:ext uri="{FF2B5EF4-FFF2-40B4-BE49-F238E27FC236}">
                <a16:creationId xmlns:a16="http://schemas.microsoft.com/office/drawing/2014/main" id="{D026A62F-9EEC-4E72-AC04-C06A3434251E}"/>
              </a:ext>
            </a:extLst>
          </p:cNvPr>
          <p:cNvSpPr>
            <a:spLocks noGrp="1"/>
          </p:cNvSpPr>
          <p:nvPr>
            <p:ph type="body" sz="quarter" idx="14"/>
          </p:nvPr>
        </p:nvSpPr>
        <p:spPr>
          <a:xfrm>
            <a:off x="392624" y="1507066"/>
            <a:ext cx="10271951" cy="4849283"/>
          </a:xfrm>
        </p:spPr>
        <p:txBody>
          <a:bodyPr/>
          <a:lstStyle/>
          <a:p>
            <a:r>
              <a:rPr lang="en-US" b="1" dirty="0">
                <a:latin typeface="+mn-lt"/>
              </a:rPr>
              <a:t>Identify a Local Administrative User for your agency and complete the registration form</a:t>
            </a:r>
          </a:p>
          <a:p>
            <a:pPr lvl="1"/>
            <a:r>
              <a:rPr lang="en-US" dirty="0">
                <a:latin typeface="+mn-lt"/>
              </a:rPr>
              <a:t>The LAU will receive instructions for accessing the system</a:t>
            </a:r>
          </a:p>
          <a:p>
            <a:pPr lvl="1"/>
            <a:r>
              <a:rPr lang="en-US" dirty="0">
                <a:latin typeface="+mn-lt"/>
              </a:rPr>
              <a:t>The LAU can set up the other users </a:t>
            </a:r>
            <a:endParaRPr lang="en-US" dirty="0"/>
          </a:p>
          <a:p>
            <a:pPr lvl="1"/>
            <a:r>
              <a:rPr lang="en-US" dirty="0">
                <a:latin typeface="+mn-lt"/>
              </a:rPr>
              <a:t> Step by step instruction is found in the “Help Center” or by contacting the Bail Inbox: </a:t>
            </a:r>
            <a:r>
              <a:rPr lang="en-US" b="1" dirty="0">
                <a:latin typeface="+mn-lt"/>
              </a:rPr>
              <a:t>bail@txcourts.gov</a:t>
            </a:r>
          </a:p>
          <a:p>
            <a:pPr lvl="1"/>
            <a:endParaRPr lang="en-US" dirty="0"/>
          </a:p>
          <a:p>
            <a:pPr lvl="1"/>
            <a:endParaRPr lang="en-US" dirty="0"/>
          </a:p>
          <a:p>
            <a:r>
              <a:rPr lang="en-US" b="1" dirty="0">
                <a:latin typeface="+mn-lt"/>
              </a:rPr>
              <a:t>Determine what level of access each user will need and if they will be </a:t>
            </a:r>
            <a:r>
              <a:rPr lang="en-US" b="1" u="sng" dirty="0">
                <a:latin typeface="+mn-lt"/>
              </a:rPr>
              <a:t>viewing</a:t>
            </a:r>
            <a:r>
              <a:rPr lang="en-US" b="1" dirty="0">
                <a:latin typeface="+mn-lt"/>
              </a:rPr>
              <a:t> or </a:t>
            </a:r>
            <a:r>
              <a:rPr lang="en-US" b="1" u="sng" dirty="0">
                <a:latin typeface="+mn-lt"/>
              </a:rPr>
              <a:t>querying</a:t>
            </a:r>
            <a:r>
              <a:rPr lang="en-US" b="1" dirty="0">
                <a:latin typeface="+mn-lt"/>
              </a:rPr>
              <a:t> criminal history information.</a:t>
            </a:r>
          </a:p>
          <a:p>
            <a:pPr lvl="1"/>
            <a:r>
              <a:rPr lang="en-US" dirty="0">
                <a:latin typeface="+mn-lt"/>
              </a:rPr>
              <a:t>If only </a:t>
            </a:r>
            <a:r>
              <a:rPr lang="en-US" u="sng" dirty="0">
                <a:latin typeface="+mn-lt"/>
              </a:rPr>
              <a:t>viewing </a:t>
            </a:r>
            <a:r>
              <a:rPr lang="en-US" dirty="0">
                <a:latin typeface="+mn-lt"/>
              </a:rPr>
              <a:t>CHRI                     TLETS Criminal Justice Practitioner + CJIS</a:t>
            </a:r>
          </a:p>
          <a:p>
            <a:pPr lvl="1"/>
            <a:r>
              <a:rPr lang="en-US" dirty="0">
                <a:latin typeface="+mn-lt"/>
              </a:rPr>
              <a:t>                                                                                                                                            </a:t>
            </a:r>
          </a:p>
          <a:p>
            <a:pPr lvl="1"/>
            <a:r>
              <a:rPr lang="en-US" dirty="0">
                <a:latin typeface="+mn-lt"/>
              </a:rPr>
              <a:t>If </a:t>
            </a:r>
            <a:r>
              <a:rPr lang="en-US" u="sng" dirty="0">
                <a:latin typeface="+mn-lt"/>
              </a:rPr>
              <a:t>querying</a:t>
            </a:r>
            <a:r>
              <a:rPr lang="en-US" dirty="0">
                <a:latin typeface="+mn-lt"/>
              </a:rPr>
              <a:t> CHRI                            TLETS Mobile Access + CJIS</a:t>
            </a:r>
          </a:p>
          <a:p>
            <a:pPr lvl="1"/>
            <a:endParaRPr lang="en-US" dirty="0">
              <a:latin typeface="+mn-lt"/>
            </a:endParaRPr>
          </a:p>
          <a:p>
            <a:r>
              <a:rPr lang="en-US" b="1" dirty="0">
                <a:latin typeface="+mn-lt"/>
              </a:rPr>
              <a:t>All Judicial officers who perform magistrations are required to complete 8-hours of judicial education</a:t>
            </a:r>
          </a:p>
          <a:p>
            <a:pPr lvl="1"/>
            <a:r>
              <a:rPr lang="en-US" dirty="0">
                <a:latin typeface="+mn-lt"/>
              </a:rPr>
              <a:t>Refer to your appropriate judicial training center for further information</a:t>
            </a:r>
          </a:p>
          <a:p>
            <a:endParaRPr lang="en-US" dirty="0">
              <a:latin typeface="+mn-lt"/>
            </a:endParaRPr>
          </a:p>
        </p:txBody>
      </p:sp>
      <p:sp>
        <p:nvSpPr>
          <p:cNvPr id="4" name="Arrow: Right 3">
            <a:extLst>
              <a:ext uri="{FF2B5EF4-FFF2-40B4-BE49-F238E27FC236}">
                <a16:creationId xmlns:a16="http://schemas.microsoft.com/office/drawing/2014/main" id="{7C4D1605-E32D-429E-BA67-AD352FFD4F0A}"/>
              </a:ext>
            </a:extLst>
          </p:cNvPr>
          <p:cNvSpPr/>
          <p:nvPr/>
        </p:nvSpPr>
        <p:spPr>
          <a:xfrm>
            <a:off x="2630181" y="3767320"/>
            <a:ext cx="595901" cy="32877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B22A161A-001B-4B4E-94AC-49CF7FC65282}"/>
              </a:ext>
            </a:extLst>
          </p:cNvPr>
          <p:cNvSpPr/>
          <p:nvPr/>
        </p:nvSpPr>
        <p:spPr>
          <a:xfrm>
            <a:off x="2640451" y="4348145"/>
            <a:ext cx="595901" cy="32877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253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DBEEE1-3E09-482F-AEB3-BA752ADDD0FE}"/>
              </a:ext>
            </a:extLst>
          </p:cNvPr>
          <p:cNvSpPr>
            <a:spLocks noGrp="1"/>
          </p:cNvSpPr>
          <p:nvPr>
            <p:ph type="ctrTitle"/>
          </p:nvPr>
        </p:nvSpPr>
        <p:spPr>
          <a:xfrm>
            <a:off x="1524000" y="2715790"/>
            <a:ext cx="8534400" cy="1815113"/>
          </a:xfrm>
        </p:spPr>
        <p:txBody>
          <a:bodyPr>
            <a:normAutofit fontScale="90000"/>
          </a:bodyPr>
          <a:lstStyle/>
          <a:p>
            <a:r>
              <a:rPr lang="en-US" sz="4000" b="0" i="0" u="none" strike="noStrike" baseline="0" dirty="0">
                <a:solidFill>
                  <a:srgbClr val="FFFFFF"/>
                </a:solidFill>
              </a:rPr>
              <a:t>Using the Public Safety</a:t>
            </a:r>
            <a:br>
              <a:rPr lang="en-US" sz="4000" b="0" i="0" u="none" strike="noStrike" baseline="0" dirty="0">
                <a:solidFill>
                  <a:srgbClr val="FFFFFF"/>
                </a:solidFill>
              </a:rPr>
            </a:br>
            <a:r>
              <a:rPr lang="en-US" sz="4000" b="0" i="0" u="none" strike="noStrike" baseline="0" dirty="0">
                <a:solidFill>
                  <a:srgbClr val="FFFFFF"/>
                </a:solidFill>
              </a:rPr>
              <a:t>Report System</a:t>
            </a:r>
            <a:br>
              <a:rPr lang="en-US" sz="1800" b="0" i="0" u="none" strike="noStrike" baseline="0" dirty="0">
                <a:solidFill>
                  <a:srgbClr val="FFFFFF"/>
                </a:solidFill>
                <a:latin typeface="Cambria" panose="02040503050406030204" pitchFamily="18" charset="0"/>
              </a:rPr>
            </a:br>
            <a:endParaRPr lang="en-US" dirty="0"/>
          </a:p>
        </p:txBody>
      </p:sp>
    </p:spTree>
    <p:extLst>
      <p:ext uri="{BB962C8B-B14F-4D97-AF65-F5344CB8AC3E}">
        <p14:creationId xmlns:p14="http://schemas.microsoft.com/office/powerpoint/2010/main" val="1053944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627321" y="201337"/>
            <a:ext cx="10134369" cy="924530"/>
          </a:xfrm>
        </p:spPr>
        <p:txBody>
          <a:bodyPr/>
          <a:lstStyle/>
          <a:p>
            <a:r>
              <a:rPr lang="en-US" b="1" dirty="0"/>
              <a:t>Overview</a:t>
            </a:r>
          </a:p>
        </p:txBody>
      </p:sp>
      <p:sp>
        <p:nvSpPr>
          <p:cNvPr id="17" name="Text Placeholder 16">
            <a:extLst>
              <a:ext uri="{FF2B5EF4-FFF2-40B4-BE49-F238E27FC236}">
                <a16:creationId xmlns:a16="http://schemas.microsoft.com/office/drawing/2014/main" id="{F0150DF7-4A8B-444C-8CA1-24A9B9191B80}"/>
              </a:ext>
            </a:extLst>
          </p:cNvPr>
          <p:cNvSpPr>
            <a:spLocks noGrp="1"/>
          </p:cNvSpPr>
          <p:nvPr>
            <p:ph type="body" idx="13"/>
          </p:nvPr>
        </p:nvSpPr>
        <p:spPr>
          <a:xfrm>
            <a:off x="1266597" y="1694909"/>
            <a:ext cx="2038666" cy="452339"/>
          </a:xfrm>
        </p:spPr>
        <p:txBody>
          <a:bodyPr>
            <a:normAutofit/>
          </a:bodyPr>
          <a:lstStyle/>
          <a:p>
            <a:pPr lvl="0"/>
            <a:r>
              <a:rPr lang="en-US" sz="2000"/>
              <a:t>Person is arrested</a:t>
            </a:r>
          </a:p>
        </p:txBody>
      </p:sp>
      <p:sp>
        <p:nvSpPr>
          <p:cNvPr id="7" name="Text Placeholder 6">
            <a:extLst>
              <a:ext uri="{FF2B5EF4-FFF2-40B4-BE49-F238E27FC236}">
                <a16:creationId xmlns:a16="http://schemas.microsoft.com/office/drawing/2014/main" id="{D9218E33-9E8A-D249-93A7-9EDFE3BEA503}"/>
              </a:ext>
            </a:extLst>
          </p:cNvPr>
          <p:cNvSpPr>
            <a:spLocks noGrp="1"/>
          </p:cNvSpPr>
          <p:nvPr>
            <p:ph type="body" sz="quarter" idx="3"/>
          </p:nvPr>
        </p:nvSpPr>
        <p:spPr>
          <a:xfrm>
            <a:off x="3636876" y="1695575"/>
            <a:ext cx="2260595" cy="452339"/>
          </a:xfrm>
        </p:spPr>
        <p:txBody>
          <a:bodyPr>
            <a:normAutofit/>
          </a:bodyPr>
          <a:lstStyle/>
          <a:p>
            <a:pPr lvl="0"/>
            <a:r>
              <a:rPr lang="en-US" sz="2000"/>
              <a:t>Person is processed</a:t>
            </a:r>
          </a:p>
        </p:txBody>
      </p:sp>
      <p:pic>
        <p:nvPicPr>
          <p:cNvPr id="9" name="Picture 8" descr="Shape&#10;&#10;Description automatically generated with low confidence">
            <a:extLst>
              <a:ext uri="{FF2B5EF4-FFF2-40B4-BE49-F238E27FC236}">
                <a16:creationId xmlns:a16="http://schemas.microsoft.com/office/drawing/2014/main" id="{B764919D-75FE-4A89-B269-B94C376B7BB2}"/>
              </a:ext>
            </a:extLst>
          </p:cNvPr>
          <p:cNvPicPr>
            <a:picLocks noChangeAspect="1"/>
          </p:cNvPicPr>
          <p:nvPr/>
        </p:nvPicPr>
        <p:blipFill>
          <a:blip r:embed="rId2"/>
          <a:stretch>
            <a:fillRect/>
          </a:stretch>
        </p:blipFill>
        <p:spPr>
          <a:xfrm flipH="1">
            <a:off x="1988750" y="2286887"/>
            <a:ext cx="594360" cy="594360"/>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65C360A3-C7B9-4F48-893B-D2B1A8630475}"/>
              </a:ext>
            </a:extLst>
          </p:cNvPr>
          <p:cNvPicPr>
            <a:picLocks noChangeAspect="1"/>
          </p:cNvPicPr>
          <p:nvPr/>
        </p:nvPicPr>
        <p:blipFill>
          <a:blip r:embed="rId3"/>
          <a:stretch>
            <a:fillRect/>
          </a:stretch>
        </p:blipFill>
        <p:spPr>
          <a:xfrm>
            <a:off x="4469993" y="2286887"/>
            <a:ext cx="594360" cy="594360"/>
          </a:xfrm>
          <a:prstGeom prst="rect">
            <a:avLst/>
          </a:prstGeom>
        </p:spPr>
      </p:pic>
      <p:sp>
        <p:nvSpPr>
          <p:cNvPr id="15" name="Text Placeholder 6">
            <a:extLst>
              <a:ext uri="{FF2B5EF4-FFF2-40B4-BE49-F238E27FC236}">
                <a16:creationId xmlns:a16="http://schemas.microsoft.com/office/drawing/2014/main" id="{2E6BD335-6009-405F-8228-4FA1B19CB039}"/>
              </a:ext>
            </a:extLst>
          </p:cNvPr>
          <p:cNvSpPr txBox="1">
            <a:spLocks/>
          </p:cNvSpPr>
          <p:nvPr/>
        </p:nvSpPr>
        <p:spPr>
          <a:xfrm>
            <a:off x="6197104" y="1582247"/>
            <a:ext cx="2539140" cy="67766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t>Defendant information entered in PSRS</a:t>
            </a:r>
          </a:p>
        </p:txBody>
      </p:sp>
      <p:pic>
        <p:nvPicPr>
          <p:cNvPr id="18" name="Picture 17" descr="Shape&#10;&#10;Description automatically generated with low confidence">
            <a:extLst>
              <a:ext uri="{FF2B5EF4-FFF2-40B4-BE49-F238E27FC236}">
                <a16:creationId xmlns:a16="http://schemas.microsoft.com/office/drawing/2014/main" id="{56B92356-DAE0-4252-9899-99DD3A756123}"/>
              </a:ext>
            </a:extLst>
          </p:cNvPr>
          <p:cNvPicPr>
            <a:picLocks noChangeAspect="1"/>
          </p:cNvPicPr>
          <p:nvPr/>
        </p:nvPicPr>
        <p:blipFill>
          <a:blip r:embed="rId4"/>
          <a:stretch>
            <a:fillRect/>
          </a:stretch>
        </p:blipFill>
        <p:spPr>
          <a:xfrm>
            <a:off x="7169494" y="2286887"/>
            <a:ext cx="594360" cy="59436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21161CA6-FBDC-4A4D-9181-7F0D291F8A28}"/>
              </a:ext>
            </a:extLst>
          </p:cNvPr>
          <p:cNvPicPr>
            <a:picLocks noChangeAspect="1"/>
          </p:cNvPicPr>
          <p:nvPr/>
        </p:nvPicPr>
        <p:blipFill>
          <a:blip r:embed="rId5"/>
          <a:stretch>
            <a:fillRect/>
          </a:stretch>
        </p:blipFill>
        <p:spPr>
          <a:xfrm rot="944612">
            <a:off x="9763670" y="2217401"/>
            <a:ext cx="594360" cy="594360"/>
          </a:xfrm>
          <a:prstGeom prst="rect">
            <a:avLst/>
          </a:prstGeom>
        </p:spPr>
      </p:pic>
      <p:sp>
        <p:nvSpPr>
          <p:cNvPr id="20" name="Text Placeholder 6">
            <a:extLst>
              <a:ext uri="{FF2B5EF4-FFF2-40B4-BE49-F238E27FC236}">
                <a16:creationId xmlns:a16="http://schemas.microsoft.com/office/drawing/2014/main" id="{79D07D37-55D1-47FF-9AEB-710354ADB7D7}"/>
              </a:ext>
            </a:extLst>
          </p:cNvPr>
          <p:cNvSpPr txBox="1">
            <a:spLocks/>
          </p:cNvSpPr>
          <p:nvPr/>
        </p:nvSpPr>
        <p:spPr>
          <a:xfrm>
            <a:off x="9124997" y="1769403"/>
            <a:ext cx="1871707" cy="37851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t>PSR is produced</a:t>
            </a:r>
          </a:p>
        </p:txBody>
      </p:sp>
      <p:cxnSp>
        <p:nvCxnSpPr>
          <p:cNvPr id="24" name="Straight Arrow Connector 23">
            <a:extLst>
              <a:ext uri="{FF2B5EF4-FFF2-40B4-BE49-F238E27FC236}">
                <a16:creationId xmlns:a16="http://schemas.microsoft.com/office/drawing/2014/main" id="{C3772508-95A7-4E09-8F91-CEF006AE6F9B}"/>
              </a:ext>
            </a:extLst>
          </p:cNvPr>
          <p:cNvCxnSpPr>
            <a:cxnSpLocks/>
          </p:cNvCxnSpPr>
          <p:nvPr/>
        </p:nvCxnSpPr>
        <p:spPr>
          <a:xfrm>
            <a:off x="2994870" y="2567031"/>
            <a:ext cx="110233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630BE1B-FDD7-4F8D-BB3F-1E98981F6BDB}"/>
              </a:ext>
            </a:extLst>
          </p:cNvPr>
          <p:cNvCxnSpPr>
            <a:cxnSpLocks/>
          </p:cNvCxnSpPr>
          <p:nvPr/>
        </p:nvCxnSpPr>
        <p:spPr>
          <a:xfrm>
            <a:off x="8253940" y="2567031"/>
            <a:ext cx="110233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975D10A-F290-4A2D-98BF-58BC2648235A}"/>
              </a:ext>
            </a:extLst>
          </p:cNvPr>
          <p:cNvCxnSpPr>
            <a:cxnSpLocks/>
          </p:cNvCxnSpPr>
          <p:nvPr/>
        </p:nvCxnSpPr>
        <p:spPr>
          <a:xfrm>
            <a:off x="5544832" y="2567031"/>
            <a:ext cx="110233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descr="Shape&#10;&#10;Description automatically generated with low confidence">
            <a:extLst>
              <a:ext uri="{FF2B5EF4-FFF2-40B4-BE49-F238E27FC236}">
                <a16:creationId xmlns:a16="http://schemas.microsoft.com/office/drawing/2014/main" id="{8230FC25-82B5-4853-8BB3-64DB6026762E}"/>
              </a:ext>
            </a:extLst>
          </p:cNvPr>
          <p:cNvPicPr>
            <a:picLocks noChangeAspect="1"/>
          </p:cNvPicPr>
          <p:nvPr/>
        </p:nvPicPr>
        <p:blipFill>
          <a:blip r:embed="rId6"/>
          <a:stretch>
            <a:fillRect/>
          </a:stretch>
        </p:blipFill>
        <p:spPr>
          <a:xfrm>
            <a:off x="1954912" y="4302768"/>
            <a:ext cx="594360" cy="594360"/>
          </a:xfrm>
          <a:prstGeom prst="rect">
            <a:avLst/>
          </a:prstGeom>
        </p:spPr>
      </p:pic>
      <p:pic>
        <p:nvPicPr>
          <p:cNvPr id="28" name="Picture 27" descr="Shape&#10;&#10;Description automatically generated with low confidence">
            <a:extLst>
              <a:ext uri="{FF2B5EF4-FFF2-40B4-BE49-F238E27FC236}">
                <a16:creationId xmlns:a16="http://schemas.microsoft.com/office/drawing/2014/main" id="{9E5FD1D9-F7CB-4B6E-B1A6-DA8DF1E37579}"/>
              </a:ext>
            </a:extLst>
          </p:cNvPr>
          <p:cNvPicPr>
            <a:picLocks noChangeAspect="1"/>
          </p:cNvPicPr>
          <p:nvPr/>
        </p:nvPicPr>
        <p:blipFill>
          <a:blip r:embed="rId7"/>
          <a:stretch>
            <a:fillRect/>
          </a:stretch>
        </p:blipFill>
        <p:spPr>
          <a:xfrm>
            <a:off x="4307630" y="4308223"/>
            <a:ext cx="594360" cy="594360"/>
          </a:xfrm>
          <a:prstGeom prst="rect">
            <a:avLst/>
          </a:prstGeom>
        </p:spPr>
      </p:pic>
      <p:sp>
        <p:nvSpPr>
          <p:cNvPr id="29" name="Text Placeholder 16">
            <a:extLst>
              <a:ext uri="{FF2B5EF4-FFF2-40B4-BE49-F238E27FC236}">
                <a16:creationId xmlns:a16="http://schemas.microsoft.com/office/drawing/2014/main" id="{A4339A2E-2415-4548-B581-E11A498E744D}"/>
              </a:ext>
            </a:extLst>
          </p:cNvPr>
          <p:cNvSpPr txBox="1">
            <a:spLocks/>
          </p:cNvSpPr>
          <p:nvPr/>
        </p:nvSpPr>
        <p:spPr>
          <a:xfrm>
            <a:off x="1267995" y="3517053"/>
            <a:ext cx="2038666" cy="67851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t>PSR presented to magistrate</a:t>
            </a:r>
          </a:p>
        </p:txBody>
      </p:sp>
      <p:sp>
        <p:nvSpPr>
          <p:cNvPr id="30" name="Text Placeholder 6">
            <a:extLst>
              <a:ext uri="{FF2B5EF4-FFF2-40B4-BE49-F238E27FC236}">
                <a16:creationId xmlns:a16="http://schemas.microsoft.com/office/drawing/2014/main" id="{0D5D07CE-3108-4A7E-80D9-DF086AE799D7}"/>
              </a:ext>
            </a:extLst>
          </p:cNvPr>
          <p:cNvSpPr txBox="1">
            <a:spLocks/>
          </p:cNvSpPr>
          <p:nvPr/>
        </p:nvSpPr>
        <p:spPr>
          <a:xfrm>
            <a:off x="3638274" y="3743889"/>
            <a:ext cx="2260595" cy="452339"/>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t>Art. 15.17 Hearing</a:t>
            </a:r>
          </a:p>
        </p:txBody>
      </p:sp>
      <p:sp>
        <p:nvSpPr>
          <p:cNvPr id="33" name="Text Placeholder 6">
            <a:extLst>
              <a:ext uri="{FF2B5EF4-FFF2-40B4-BE49-F238E27FC236}">
                <a16:creationId xmlns:a16="http://schemas.microsoft.com/office/drawing/2014/main" id="{C052B9B6-27A5-4DA8-BFD8-8B22A08C37B0}"/>
              </a:ext>
            </a:extLst>
          </p:cNvPr>
          <p:cNvSpPr txBox="1">
            <a:spLocks/>
          </p:cNvSpPr>
          <p:nvPr/>
        </p:nvSpPr>
        <p:spPr>
          <a:xfrm>
            <a:off x="6198502" y="3630561"/>
            <a:ext cx="2539140" cy="67766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dirty="0"/>
              <a:t>Bail decision entered in PSRS</a:t>
            </a:r>
          </a:p>
        </p:txBody>
      </p:sp>
      <p:sp>
        <p:nvSpPr>
          <p:cNvPr id="36" name="Text Placeholder 6">
            <a:extLst>
              <a:ext uri="{FF2B5EF4-FFF2-40B4-BE49-F238E27FC236}">
                <a16:creationId xmlns:a16="http://schemas.microsoft.com/office/drawing/2014/main" id="{309AA5FB-82B7-4D49-81A6-D2948F72016D}"/>
              </a:ext>
            </a:extLst>
          </p:cNvPr>
          <p:cNvSpPr txBox="1">
            <a:spLocks/>
          </p:cNvSpPr>
          <p:nvPr/>
        </p:nvSpPr>
        <p:spPr>
          <a:xfrm>
            <a:off x="9126395" y="3623115"/>
            <a:ext cx="1871707" cy="57311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t>Certification of information</a:t>
            </a:r>
          </a:p>
        </p:txBody>
      </p:sp>
      <p:cxnSp>
        <p:nvCxnSpPr>
          <p:cNvPr id="37" name="Straight Arrow Connector 36">
            <a:extLst>
              <a:ext uri="{FF2B5EF4-FFF2-40B4-BE49-F238E27FC236}">
                <a16:creationId xmlns:a16="http://schemas.microsoft.com/office/drawing/2014/main" id="{A68D4494-04EA-4EE2-9607-7C606A1BD459}"/>
              </a:ext>
            </a:extLst>
          </p:cNvPr>
          <p:cNvCxnSpPr>
            <a:cxnSpLocks/>
          </p:cNvCxnSpPr>
          <p:nvPr/>
        </p:nvCxnSpPr>
        <p:spPr>
          <a:xfrm>
            <a:off x="2996268" y="4615345"/>
            <a:ext cx="110233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5348DB8-1A65-438C-89B2-178BB83120FF}"/>
              </a:ext>
            </a:extLst>
          </p:cNvPr>
          <p:cNvCxnSpPr>
            <a:cxnSpLocks/>
          </p:cNvCxnSpPr>
          <p:nvPr/>
        </p:nvCxnSpPr>
        <p:spPr>
          <a:xfrm>
            <a:off x="8255338" y="4615345"/>
            <a:ext cx="110233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1FC6B57-383D-4FD8-8F59-1D547A16ED01}"/>
              </a:ext>
            </a:extLst>
          </p:cNvPr>
          <p:cNvCxnSpPr>
            <a:cxnSpLocks/>
          </p:cNvCxnSpPr>
          <p:nvPr/>
        </p:nvCxnSpPr>
        <p:spPr>
          <a:xfrm>
            <a:off x="5546230" y="4615345"/>
            <a:ext cx="110233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descr="Shape&#10;&#10;Description automatically generated with low confidence">
            <a:extLst>
              <a:ext uri="{FF2B5EF4-FFF2-40B4-BE49-F238E27FC236}">
                <a16:creationId xmlns:a16="http://schemas.microsoft.com/office/drawing/2014/main" id="{F9CC5DF6-334B-4CDF-A592-E5C3B50CDA3B}"/>
              </a:ext>
            </a:extLst>
          </p:cNvPr>
          <p:cNvPicPr>
            <a:picLocks noChangeAspect="1"/>
          </p:cNvPicPr>
          <p:nvPr/>
        </p:nvPicPr>
        <p:blipFill>
          <a:blip r:embed="rId4"/>
          <a:stretch>
            <a:fillRect/>
          </a:stretch>
        </p:blipFill>
        <p:spPr>
          <a:xfrm>
            <a:off x="7169494" y="4282905"/>
            <a:ext cx="594360" cy="59436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DCAD042A-486E-44E5-9D19-797CF752309B}"/>
              </a:ext>
            </a:extLst>
          </p:cNvPr>
          <p:cNvPicPr>
            <a:picLocks noChangeAspect="1"/>
          </p:cNvPicPr>
          <p:nvPr/>
        </p:nvPicPr>
        <p:blipFill>
          <a:blip r:embed="rId8"/>
          <a:stretch>
            <a:fillRect/>
          </a:stretch>
        </p:blipFill>
        <p:spPr>
          <a:xfrm>
            <a:off x="9906699" y="4356448"/>
            <a:ext cx="520817" cy="520817"/>
          </a:xfrm>
          <a:prstGeom prst="rect">
            <a:avLst/>
          </a:prstGeom>
        </p:spPr>
      </p:pic>
      <p:sp>
        <p:nvSpPr>
          <p:cNvPr id="43" name="Text Placeholder 16">
            <a:extLst>
              <a:ext uri="{FF2B5EF4-FFF2-40B4-BE49-F238E27FC236}">
                <a16:creationId xmlns:a16="http://schemas.microsoft.com/office/drawing/2014/main" id="{97FF192A-A310-4E4A-9A26-895A9C93C341}"/>
              </a:ext>
            </a:extLst>
          </p:cNvPr>
          <p:cNvSpPr txBox="1">
            <a:spLocks/>
          </p:cNvSpPr>
          <p:nvPr/>
        </p:nvSpPr>
        <p:spPr>
          <a:xfrm>
            <a:off x="3937095" y="5129139"/>
            <a:ext cx="2038666" cy="67851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t>Bail form is produced</a:t>
            </a:r>
          </a:p>
        </p:txBody>
      </p:sp>
      <p:sp>
        <p:nvSpPr>
          <p:cNvPr id="44" name="Text Placeholder 6">
            <a:extLst>
              <a:ext uri="{FF2B5EF4-FFF2-40B4-BE49-F238E27FC236}">
                <a16:creationId xmlns:a16="http://schemas.microsoft.com/office/drawing/2014/main" id="{4328B0B6-A851-457E-803E-1B7865CA5387}"/>
              </a:ext>
            </a:extLst>
          </p:cNvPr>
          <p:cNvSpPr txBox="1">
            <a:spLocks/>
          </p:cNvSpPr>
          <p:nvPr/>
        </p:nvSpPr>
        <p:spPr>
          <a:xfrm>
            <a:off x="6609378" y="5213955"/>
            <a:ext cx="2038666" cy="594360"/>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000"/>
              <a:t>Bail form is published by OCA</a:t>
            </a:r>
          </a:p>
        </p:txBody>
      </p:sp>
      <p:cxnSp>
        <p:nvCxnSpPr>
          <p:cNvPr id="45" name="Straight Arrow Connector 44">
            <a:extLst>
              <a:ext uri="{FF2B5EF4-FFF2-40B4-BE49-F238E27FC236}">
                <a16:creationId xmlns:a16="http://schemas.microsoft.com/office/drawing/2014/main" id="{0D9115D3-377B-45BE-BF0B-9508E13E8BD2}"/>
              </a:ext>
            </a:extLst>
          </p:cNvPr>
          <p:cNvCxnSpPr>
            <a:cxnSpLocks/>
          </p:cNvCxnSpPr>
          <p:nvPr/>
        </p:nvCxnSpPr>
        <p:spPr>
          <a:xfrm>
            <a:off x="5665368" y="6227431"/>
            <a:ext cx="1102336"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51" name="Picture 50" descr="Shape&#10;&#10;Description automatically generated with low confidence">
            <a:extLst>
              <a:ext uri="{FF2B5EF4-FFF2-40B4-BE49-F238E27FC236}">
                <a16:creationId xmlns:a16="http://schemas.microsoft.com/office/drawing/2014/main" id="{DC612BFD-6FE3-40C3-BB4C-95D544ACA021}"/>
              </a:ext>
            </a:extLst>
          </p:cNvPr>
          <p:cNvPicPr>
            <a:picLocks noChangeAspect="1"/>
          </p:cNvPicPr>
          <p:nvPr/>
        </p:nvPicPr>
        <p:blipFill>
          <a:blip r:embed="rId9"/>
          <a:stretch>
            <a:fillRect/>
          </a:stretch>
        </p:blipFill>
        <p:spPr>
          <a:xfrm>
            <a:off x="4307630" y="5920309"/>
            <a:ext cx="594360" cy="594360"/>
          </a:xfrm>
          <a:prstGeom prst="rect">
            <a:avLst/>
          </a:prstGeom>
        </p:spPr>
      </p:pic>
      <p:pic>
        <p:nvPicPr>
          <p:cNvPr id="53" name="Picture 52" descr="Shape&#10;&#10;Description automatically generated with low confidence">
            <a:extLst>
              <a:ext uri="{FF2B5EF4-FFF2-40B4-BE49-F238E27FC236}">
                <a16:creationId xmlns:a16="http://schemas.microsoft.com/office/drawing/2014/main" id="{66539966-F0F6-4DD3-9E02-CDB650F8311E}"/>
              </a:ext>
            </a:extLst>
          </p:cNvPr>
          <p:cNvPicPr>
            <a:picLocks noChangeAspect="1"/>
          </p:cNvPicPr>
          <p:nvPr/>
        </p:nvPicPr>
        <p:blipFill>
          <a:blip r:embed="rId10"/>
          <a:stretch>
            <a:fillRect/>
          </a:stretch>
        </p:blipFill>
        <p:spPr>
          <a:xfrm>
            <a:off x="7306654" y="5930251"/>
            <a:ext cx="594360" cy="594360"/>
          </a:xfrm>
          <a:prstGeom prst="rect">
            <a:avLst/>
          </a:prstGeom>
        </p:spPr>
      </p:pic>
      <p:cxnSp>
        <p:nvCxnSpPr>
          <p:cNvPr id="54" name="Straight Arrow Connector 53">
            <a:extLst>
              <a:ext uri="{FF2B5EF4-FFF2-40B4-BE49-F238E27FC236}">
                <a16:creationId xmlns:a16="http://schemas.microsoft.com/office/drawing/2014/main" id="{FB43AF73-7CBB-44AA-AD89-840FE4CCEF6D}"/>
              </a:ext>
            </a:extLst>
          </p:cNvPr>
          <p:cNvCxnSpPr>
            <a:cxnSpLocks/>
          </p:cNvCxnSpPr>
          <p:nvPr/>
        </p:nvCxnSpPr>
        <p:spPr>
          <a:xfrm>
            <a:off x="10806262" y="2567031"/>
            <a:ext cx="383679"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5461A90-9AC4-4230-8D64-1E55A56C82AA}"/>
              </a:ext>
            </a:extLst>
          </p:cNvPr>
          <p:cNvCxnSpPr>
            <a:cxnSpLocks/>
          </p:cNvCxnSpPr>
          <p:nvPr/>
        </p:nvCxnSpPr>
        <p:spPr>
          <a:xfrm>
            <a:off x="10806262" y="4615345"/>
            <a:ext cx="383679"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55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627321" y="343950"/>
            <a:ext cx="10134369" cy="904420"/>
          </a:xfrm>
        </p:spPr>
        <p:txBody>
          <a:bodyPr/>
          <a:lstStyle/>
          <a:p>
            <a:r>
              <a:rPr lang="en-US" b="1" dirty="0"/>
              <a:t>Recent enhancements</a:t>
            </a:r>
          </a:p>
        </p:txBody>
      </p:sp>
      <p:sp>
        <p:nvSpPr>
          <p:cNvPr id="3" name="Content Placeholder 2">
            <a:extLst>
              <a:ext uri="{FF2B5EF4-FFF2-40B4-BE49-F238E27FC236}">
                <a16:creationId xmlns:a16="http://schemas.microsoft.com/office/drawing/2014/main" id="{65315FCB-0039-EF4F-AFE0-33905D91929E}"/>
              </a:ext>
            </a:extLst>
          </p:cNvPr>
          <p:cNvSpPr>
            <a:spLocks noGrp="1"/>
          </p:cNvSpPr>
          <p:nvPr>
            <p:ph sz="half" idx="1"/>
          </p:nvPr>
        </p:nvSpPr>
        <p:spPr>
          <a:xfrm>
            <a:off x="1627321" y="2590883"/>
            <a:ext cx="4693727" cy="2948783"/>
          </a:xfrm>
        </p:spPr>
        <p:txBody>
          <a:bodyPr vert="horz" lIns="91440" tIns="45720" rIns="91440" bIns="45720" rtlCol="0" anchor="t">
            <a:normAutofit/>
          </a:bodyPr>
          <a:lstStyle/>
          <a:p>
            <a:r>
              <a:rPr lang="en-US" dirty="0">
                <a:cs typeface="Calibri"/>
              </a:rPr>
              <a:t>Magistration Complete Date/Time column added</a:t>
            </a:r>
          </a:p>
          <a:p>
            <a:r>
              <a:rPr lang="en-US" dirty="0">
                <a:cs typeface="Calibri"/>
              </a:rPr>
              <a:t>Ability to specify bail type &amp; amount for each offense</a:t>
            </a:r>
          </a:p>
          <a:p>
            <a:r>
              <a:rPr lang="en-US" dirty="0">
                <a:cs typeface="Calibri"/>
              </a:rPr>
              <a:t>New forms  </a:t>
            </a:r>
            <a:endParaRPr lang="en-US" dirty="0"/>
          </a:p>
          <a:p>
            <a:r>
              <a:rPr lang="en-US" dirty="0">
                <a:cs typeface="Calibri"/>
              </a:rPr>
              <a:t>Bond Modification</a:t>
            </a:r>
            <a:endParaRPr lang="en-US" dirty="0"/>
          </a:p>
          <a:p>
            <a:r>
              <a:rPr lang="en-US" dirty="0">
                <a:cs typeface="Calibri"/>
              </a:rPr>
              <a:t>Bail form displays defendant date of birth</a:t>
            </a:r>
          </a:p>
          <a:p>
            <a:r>
              <a:rPr lang="en-US" dirty="0">
                <a:cs typeface="Calibri"/>
              </a:rPr>
              <a:t>Bond conditions displayed based on offenses</a:t>
            </a:r>
          </a:p>
          <a:p>
            <a:r>
              <a:rPr lang="en-US" dirty="0">
                <a:cs typeface="Calibri"/>
              </a:rPr>
              <a:t>Home page tab update</a:t>
            </a:r>
          </a:p>
          <a:p>
            <a:endParaRPr lang="en-US"/>
          </a:p>
          <a:p>
            <a:endParaRPr lang="en-US"/>
          </a:p>
          <a:p>
            <a:pPr marL="0" indent="0">
              <a:buNone/>
            </a:pPr>
            <a:endParaRPr lang="en-US"/>
          </a:p>
        </p:txBody>
      </p:sp>
      <p:sp>
        <p:nvSpPr>
          <p:cNvPr id="16" name="Content Placeholder 15">
            <a:extLst>
              <a:ext uri="{FF2B5EF4-FFF2-40B4-BE49-F238E27FC236}">
                <a16:creationId xmlns:a16="http://schemas.microsoft.com/office/drawing/2014/main" id="{61E23B57-A482-8F4B-9021-86FE326A6D10}"/>
              </a:ext>
            </a:extLst>
          </p:cNvPr>
          <p:cNvSpPr>
            <a:spLocks noGrp="1"/>
          </p:cNvSpPr>
          <p:nvPr>
            <p:ph sz="half" idx="2"/>
          </p:nvPr>
        </p:nvSpPr>
        <p:spPr>
          <a:xfrm>
            <a:off x="7067963" y="2590883"/>
            <a:ext cx="4693727" cy="3244838"/>
          </a:xfrm>
        </p:spPr>
        <p:txBody>
          <a:bodyPr vert="horz" lIns="91440" tIns="45720" rIns="91440" bIns="45720" rtlCol="0" anchor="t">
            <a:normAutofit/>
          </a:bodyPr>
          <a:lstStyle/>
          <a:p>
            <a:r>
              <a:rPr lang="en-US" dirty="0">
                <a:cs typeface="Calibri"/>
              </a:rPr>
              <a:t>Video tutorials</a:t>
            </a:r>
            <a:endParaRPr lang="en-US" dirty="0"/>
          </a:p>
          <a:p>
            <a:r>
              <a:rPr lang="en-US" dirty="0">
                <a:cs typeface="Calibri"/>
              </a:rPr>
              <a:t>Magistration data reports available in CSV file</a:t>
            </a:r>
          </a:p>
          <a:p>
            <a:r>
              <a:rPr lang="en-US" dirty="0">
                <a:cs typeface="Calibri"/>
              </a:rPr>
              <a:t>Additional performance reports</a:t>
            </a:r>
            <a:endParaRPr lang="en-US" dirty="0"/>
          </a:p>
          <a:p>
            <a:r>
              <a:rPr lang="en-US" dirty="0">
                <a:cs typeface="Calibri"/>
              </a:rPr>
              <a:t>OCA Global Admins can reset MFA and edit users email</a:t>
            </a:r>
          </a:p>
          <a:p>
            <a:r>
              <a:rPr lang="en-US" dirty="0">
                <a:cs typeface="Calibri"/>
              </a:rPr>
              <a:t>Pending Bail Forms tab shows Entered by and Entered On Date/Time</a:t>
            </a:r>
          </a:p>
          <a:p>
            <a:r>
              <a:rPr lang="en-US" dirty="0">
                <a:cs typeface="Calibri"/>
              </a:rPr>
              <a:t>Military Time format</a:t>
            </a:r>
          </a:p>
          <a:p>
            <a:r>
              <a:rPr lang="en-US" b="1" dirty="0">
                <a:solidFill>
                  <a:srgbClr val="FF0000"/>
                </a:solidFill>
                <a:cs typeface="Calibri"/>
              </a:rPr>
              <a:t>API available</a:t>
            </a:r>
          </a:p>
          <a:p>
            <a:endParaRPr lang="en-US" dirty="0"/>
          </a:p>
        </p:txBody>
      </p:sp>
      <p:sp>
        <p:nvSpPr>
          <p:cNvPr id="17" name="Text Placeholder 16">
            <a:extLst>
              <a:ext uri="{FF2B5EF4-FFF2-40B4-BE49-F238E27FC236}">
                <a16:creationId xmlns:a16="http://schemas.microsoft.com/office/drawing/2014/main" id="{F0150DF7-4A8B-444C-8CA1-24A9B9191B80}"/>
              </a:ext>
            </a:extLst>
          </p:cNvPr>
          <p:cNvSpPr>
            <a:spLocks noGrp="1"/>
          </p:cNvSpPr>
          <p:nvPr>
            <p:ph type="body" idx="13"/>
          </p:nvPr>
        </p:nvSpPr>
        <p:spPr>
          <a:xfrm>
            <a:off x="1627322" y="1648291"/>
            <a:ext cx="9992750" cy="365444"/>
          </a:xfrm>
        </p:spPr>
        <p:txBody>
          <a:bodyPr>
            <a:normAutofit fontScale="85000" lnSpcReduction="10000"/>
          </a:bodyPr>
          <a:lstStyle/>
          <a:p>
            <a:pPr lvl="0"/>
            <a:r>
              <a:rPr lang="en-US" sz="2400" dirty="0">
                <a:latin typeface="Speak Pro"/>
              </a:rPr>
              <a:t>OCA has worked with AutoMon since implementation on various system enhancements……</a:t>
            </a:r>
          </a:p>
        </p:txBody>
      </p:sp>
    </p:spTree>
    <p:extLst>
      <p:ext uri="{BB962C8B-B14F-4D97-AF65-F5344CB8AC3E}">
        <p14:creationId xmlns:p14="http://schemas.microsoft.com/office/powerpoint/2010/main" val="12238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5C9E-5B3D-5229-03E8-7D879EF0AF49}"/>
              </a:ext>
            </a:extLst>
          </p:cNvPr>
          <p:cNvSpPr>
            <a:spLocks noGrp="1"/>
          </p:cNvSpPr>
          <p:nvPr>
            <p:ph type="ctrTitle"/>
          </p:nvPr>
        </p:nvSpPr>
        <p:spPr>
          <a:xfrm>
            <a:off x="1136073" y="156259"/>
            <a:ext cx="10625617" cy="681024"/>
          </a:xfrm>
        </p:spPr>
        <p:txBody>
          <a:bodyPr/>
          <a:lstStyle/>
          <a:p>
            <a:r>
              <a:rPr lang="en-US" sz="3600" b="1" dirty="0">
                <a:solidFill>
                  <a:srgbClr val="244072"/>
                </a:solidFill>
              </a:rPr>
              <a:t>Application Programming Interface</a:t>
            </a:r>
          </a:p>
        </p:txBody>
      </p:sp>
      <p:sp>
        <p:nvSpPr>
          <p:cNvPr id="3" name="Text Placeholder 2">
            <a:extLst>
              <a:ext uri="{FF2B5EF4-FFF2-40B4-BE49-F238E27FC236}">
                <a16:creationId xmlns:a16="http://schemas.microsoft.com/office/drawing/2014/main" id="{B96A8312-F6C9-1CB0-2AFA-FACC99593A4E}"/>
              </a:ext>
            </a:extLst>
          </p:cNvPr>
          <p:cNvSpPr>
            <a:spLocks noGrp="1"/>
          </p:cNvSpPr>
          <p:nvPr>
            <p:ph type="body" sz="quarter" idx="14"/>
          </p:nvPr>
        </p:nvSpPr>
        <p:spPr>
          <a:xfrm>
            <a:off x="1232452" y="1030147"/>
            <a:ext cx="10529241" cy="5671595"/>
          </a:xfrm>
        </p:spPr>
        <p:txBody>
          <a:bodyPr>
            <a:normAutofit/>
          </a:bodyPr>
          <a:lstStyle/>
          <a:p>
            <a:pPr marL="342900" indent="-342900">
              <a:buFont typeface="Wingdings" panose="05000000000000000000" pitchFamily="2" charset="2"/>
              <a:buChar char="Ø"/>
            </a:pPr>
            <a:endParaRPr lang="en-US" sz="2200" dirty="0">
              <a:latin typeface="+mn-lt"/>
            </a:endParaRPr>
          </a:p>
          <a:p>
            <a:pPr marL="342900" indent="-342900">
              <a:buFont typeface="Wingdings" panose="05000000000000000000" pitchFamily="2" charset="2"/>
              <a:buChar char="Ø"/>
            </a:pPr>
            <a:r>
              <a:rPr lang="en-US" sz="2400" dirty="0">
                <a:latin typeface="+mn-lt"/>
              </a:rPr>
              <a:t>The API allows case management systems to communicate with the PSRS </a:t>
            </a:r>
          </a:p>
          <a:p>
            <a:pPr marL="342900" indent="-342900">
              <a:buFont typeface="Wingdings" panose="05000000000000000000" pitchFamily="2" charset="2"/>
              <a:buChar char="Ø"/>
            </a:pPr>
            <a:r>
              <a:rPr lang="en-US" sz="2400" dirty="0">
                <a:latin typeface="+mn-lt"/>
              </a:rPr>
              <a:t>Reduces inputting the same data into multiple systems</a:t>
            </a:r>
          </a:p>
          <a:p>
            <a:endParaRPr lang="en-US" sz="2400" dirty="0">
              <a:latin typeface="+mn-lt"/>
            </a:endParaRPr>
          </a:p>
          <a:p>
            <a:endParaRPr lang="en-US" sz="2400" dirty="0"/>
          </a:p>
          <a:p>
            <a:pPr marL="342900" marR="0" lvl="0" indent="-342900">
              <a:spcBef>
                <a:spcPts val="0"/>
              </a:spcBef>
              <a:spcAft>
                <a:spcPts val="0"/>
              </a:spcAft>
              <a:buFont typeface="Wingdings" panose="05000000000000000000" pitchFamily="2" charset="2"/>
              <a:buChar char="Ø"/>
              <a:tabLst>
                <a:tab pos="457200" algn="l"/>
              </a:tabLst>
            </a:pPr>
            <a:r>
              <a:rPr lang="en-US" sz="2400" dirty="0">
                <a:solidFill>
                  <a:srgbClr val="000000"/>
                </a:solidFill>
                <a:effectLst/>
                <a:latin typeface="Calibri" panose="020F0502020204030204" pitchFamily="34" charset="0"/>
                <a:ea typeface="Times New Roman" panose="02020603050405020304" pitchFamily="18" charset="0"/>
              </a:rPr>
              <a:t>Adding an arrest via the API - from the Case Management System (CMS) to PSRS</a:t>
            </a:r>
            <a:endParaRPr lang="en-US" sz="2400" dirty="0">
              <a:solidFill>
                <a:srgbClr val="000000"/>
              </a:solidFill>
              <a:effectLst/>
              <a:latin typeface="Calibri" panose="020F0502020204030204" pitchFamily="34" charset="0"/>
              <a:ea typeface="Calibri" panose="020F0502020204030204" pitchFamily="34" charset="0"/>
            </a:endParaRPr>
          </a:p>
          <a:p>
            <a:pPr marR="0" lvl="1">
              <a:spcBef>
                <a:spcPts val="0"/>
              </a:spcBef>
              <a:spcAft>
                <a:spcPts val="0"/>
              </a:spcAft>
              <a:tabLst>
                <a:tab pos="914400" algn="l"/>
              </a:tabLst>
            </a:pPr>
            <a:endParaRPr lang="en-US" sz="2400" dirty="0">
              <a:solidFill>
                <a:srgbClr val="000000"/>
              </a:solidFill>
              <a:effectLst/>
              <a:latin typeface="Calibri" panose="020F0502020204030204" pitchFamily="34" charset="0"/>
              <a:ea typeface="Calibri" panose="020F0502020204030204" pitchFamily="34" charset="0"/>
            </a:endParaRPr>
          </a:p>
          <a:p>
            <a:pPr marL="1200150" marR="0" lvl="2" indent="-285750">
              <a:spcBef>
                <a:spcPts val="0"/>
              </a:spcBef>
              <a:spcAft>
                <a:spcPts val="0"/>
              </a:spcAft>
              <a:buFont typeface="Arial" panose="020B0604020202020204" pitchFamily="34" charset="0"/>
              <a:buChar char="•"/>
              <a:tabLst>
                <a:tab pos="1371600" algn="l"/>
              </a:tabLst>
            </a:pPr>
            <a:r>
              <a:rPr lang="en-US" sz="2400" dirty="0">
                <a:solidFill>
                  <a:srgbClr val="000000"/>
                </a:solidFill>
                <a:effectLst/>
                <a:latin typeface="Calibri" panose="020F0502020204030204" pitchFamily="34" charset="0"/>
                <a:ea typeface="Times New Roman" panose="02020603050405020304" pitchFamily="18" charset="0"/>
              </a:rPr>
              <a:t>Defendant First and last name</a:t>
            </a:r>
            <a:endParaRPr lang="en-US" sz="2400" dirty="0">
              <a:solidFill>
                <a:srgbClr val="000000"/>
              </a:solidFill>
              <a:effectLst/>
              <a:latin typeface="Calibri" panose="020F0502020204030204" pitchFamily="34" charset="0"/>
              <a:ea typeface="Calibri" panose="020F0502020204030204" pitchFamily="34" charset="0"/>
            </a:endParaRPr>
          </a:p>
          <a:p>
            <a:pPr marL="1200150" marR="0" lvl="2" indent="-285750">
              <a:spcBef>
                <a:spcPts val="0"/>
              </a:spcBef>
              <a:spcAft>
                <a:spcPts val="0"/>
              </a:spcAft>
              <a:buFont typeface="Arial" panose="020B0604020202020204" pitchFamily="34" charset="0"/>
              <a:buChar char="•"/>
              <a:tabLst>
                <a:tab pos="1371600" algn="l"/>
              </a:tabLst>
            </a:pPr>
            <a:r>
              <a:rPr lang="en-US" sz="2400" dirty="0">
                <a:solidFill>
                  <a:srgbClr val="000000"/>
                </a:solidFill>
                <a:effectLst/>
                <a:latin typeface="Calibri" panose="020F0502020204030204" pitchFamily="34" charset="0"/>
                <a:ea typeface="Times New Roman" panose="02020603050405020304" pitchFamily="18" charset="0"/>
              </a:rPr>
              <a:t>Defendant DOB</a:t>
            </a:r>
            <a:endParaRPr lang="en-US" sz="2400" dirty="0">
              <a:solidFill>
                <a:srgbClr val="000000"/>
              </a:solidFill>
              <a:effectLst/>
              <a:latin typeface="Calibri" panose="020F0502020204030204" pitchFamily="34" charset="0"/>
              <a:ea typeface="Calibri" panose="020F0502020204030204" pitchFamily="34" charset="0"/>
            </a:endParaRPr>
          </a:p>
          <a:p>
            <a:pPr marL="1200150" marR="0" lvl="2" indent="-285750">
              <a:spcBef>
                <a:spcPts val="0"/>
              </a:spcBef>
              <a:spcAft>
                <a:spcPts val="0"/>
              </a:spcAft>
              <a:buFont typeface="Arial" panose="020B0604020202020204" pitchFamily="34" charset="0"/>
              <a:buChar char="•"/>
              <a:tabLst>
                <a:tab pos="1371600" algn="l"/>
              </a:tabLst>
            </a:pPr>
            <a:r>
              <a:rPr lang="en-US" sz="2400" dirty="0">
                <a:solidFill>
                  <a:srgbClr val="000000"/>
                </a:solidFill>
                <a:effectLst/>
                <a:latin typeface="Calibri" panose="020F0502020204030204" pitchFamily="34" charset="0"/>
                <a:ea typeface="Times New Roman" panose="02020603050405020304" pitchFamily="18" charset="0"/>
              </a:rPr>
              <a:t>Arrest date and time</a:t>
            </a:r>
            <a:endParaRPr lang="en-US" sz="2400" dirty="0">
              <a:solidFill>
                <a:srgbClr val="000000"/>
              </a:solidFill>
              <a:effectLst/>
              <a:latin typeface="Calibri" panose="020F0502020204030204" pitchFamily="34" charset="0"/>
              <a:ea typeface="Calibri" panose="020F0502020204030204" pitchFamily="34" charset="0"/>
            </a:endParaRPr>
          </a:p>
          <a:p>
            <a:pPr marL="1200150" marR="0" lvl="2" indent="-285750">
              <a:spcBef>
                <a:spcPts val="0"/>
              </a:spcBef>
              <a:spcAft>
                <a:spcPts val="0"/>
              </a:spcAft>
              <a:buFont typeface="Arial" panose="020B0604020202020204" pitchFamily="34" charset="0"/>
              <a:buChar char="•"/>
              <a:tabLst>
                <a:tab pos="1371600" algn="l"/>
              </a:tabLst>
            </a:pPr>
            <a:r>
              <a:rPr lang="en-US" sz="2400" dirty="0">
                <a:solidFill>
                  <a:srgbClr val="000000"/>
                </a:solidFill>
                <a:effectLst/>
                <a:latin typeface="Calibri" panose="020F0502020204030204" pitchFamily="34" charset="0"/>
                <a:ea typeface="Times New Roman" panose="02020603050405020304" pitchFamily="18" charset="0"/>
              </a:rPr>
              <a:t>County of arrest</a:t>
            </a:r>
            <a:endParaRPr lang="en-US" sz="2400" dirty="0">
              <a:solidFill>
                <a:srgbClr val="000000"/>
              </a:solidFill>
              <a:effectLst/>
              <a:latin typeface="Calibri" panose="020F0502020204030204" pitchFamily="34" charset="0"/>
              <a:ea typeface="Calibri" panose="020F0502020204030204" pitchFamily="34" charset="0"/>
            </a:endParaRPr>
          </a:p>
          <a:p>
            <a:pPr marL="1200150" marR="0" lvl="2" indent="-285750">
              <a:spcBef>
                <a:spcPts val="0"/>
              </a:spcBef>
              <a:spcAft>
                <a:spcPts val="0"/>
              </a:spcAft>
              <a:buFont typeface="Arial" panose="020B0604020202020204" pitchFamily="34" charset="0"/>
              <a:buChar char="•"/>
              <a:tabLst>
                <a:tab pos="1371600" algn="l"/>
              </a:tabLst>
            </a:pPr>
            <a:r>
              <a:rPr lang="en-US" sz="2400" dirty="0">
                <a:solidFill>
                  <a:srgbClr val="000000"/>
                </a:solidFill>
                <a:effectLst/>
                <a:latin typeface="Calibri" panose="020F0502020204030204" pitchFamily="34" charset="0"/>
                <a:ea typeface="Times New Roman" panose="02020603050405020304" pitchFamily="18" charset="0"/>
              </a:rPr>
              <a:t>Offense(s)</a:t>
            </a:r>
            <a:endParaRPr lang="en-US" sz="2400" dirty="0">
              <a:solidFill>
                <a:srgbClr val="000000"/>
              </a:solidFill>
              <a:effectLst/>
              <a:latin typeface="Calibri" panose="020F0502020204030204" pitchFamily="34" charset="0"/>
              <a:ea typeface="Calibri" panose="020F0502020204030204" pitchFamily="34" charset="0"/>
            </a:endParaRPr>
          </a:p>
          <a:p>
            <a:pPr marL="1200150" marR="0" lvl="2" indent="-285750">
              <a:spcBef>
                <a:spcPts val="0"/>
              </a:spcBef>
              <a:spcAft>
                <a:spcPts val="0"/>
              </a:spcAft>
              <a:buFont typeface="Arial" panose="020B0604020202020204" pitchFamily="34" charset="0"/>
              <a:buChar char="•"/>
              <a:tabLst>
                <a:tab pos="1371600" algn="l"/>
              </a:tabLst>
            </a:pPr>
            <a:r>
              <a:rPr lang="en-US" sz="2400" dirty="0">
                <a:solidFill>
                  <a:srgbClr val="000000"/>
                </a:solidFill>
                <a:effectLst/>
                <a:latin typeface="Calibri" panose="020F0502020204030204" pitchFamily="34" charset="0"/>
                <a:ea typeface="Times New Roman" panose="02020603050405020304" pitchFamily="18" charset="0"/>
              </a:rPr>
              <a:t>Magistration location</a:t>
            </a:r>
          </a:p>
          <a:p>
            <a:pPr marR="0" lvl="2">
              <a:spcBef>
                <a:spcPts val="0"/>
              </a:spcBef>
              <a:spcAft>
                <a:spcPts val="0"/>
              </a:spcAft>
              <a:tabLst>
                <a:tab pos="1371600" algn="l"/>
              </a:tabLst>
            </a:pPr>
            <a:endParaRPr lang="en-US" sz="2100" dirty="0">
              <a:solidFill>
                <a:srgbClr val="000000"/>
              </a:solidFill>
              <a:effectLst/>
              <a:latin typeface="Calibri" panose="020F0502020204030204" pitchFamily="34" charset="0"/>
              <a:ea typeface="Calibri" panose="020F0502020204030204" pitchFamily="34" charset="0"/>
            </a:endParaRPr>
          </a:p>
          <a:p>
            <a:pPr marR="0" lvl="2">
              <a:spcBef>
                <a:spcPts val="0"/>
              </a:spcBef>
              <a:spcAft>
                <a:spcPts val="0"/>
              </a:spcAft>
              <a:tabLst>
                <a:tab pos="1371600" algn="l"/>
              </a:tabLst>
            </a:pPr>
            <a:endParaRPr lang="en-US" dirty="0">
              <a:solidFill>
                <a:srgbClr val="00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96938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24DCB29-0D8C-9AB4-A327-24D97F06F89D}"/>
              </a:ext>
            </a:extLst>
          </p:cNvPr>
          <p:cNvSpPr txBox="1"/>
          <p:nvPr/>
        </p:nvSpPr>
        <p:spPr>
          <a:xfrm>
            <a:off x="760163" y="-187286"/>
            <a:ext cx="11013101" cy="6611618"/>
          </a:xfrm>
          <a:prstGeom prst="rect">
            <a:avLst/>
          </a:prstGeom>
          <a:noFill/>
        </p:spPr>
        <p:txBody>
          <a:bodyPr wrap="square">
            <a:spAutoFit/>
          </a:bodyPr>
          <a:lstStyle/>
          <a:p>
            <a:pPr marL="685800" marR="0">
              <a:lnSpc>
                <a:spcPct val="107000"/>
              </a:lnSpc>
              <a:spcBef>
                <a:spcPts val="0"/>
              </a:spcBef>
              <a:spcAft>
                <a:spcPts val="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07000"/>
              </a:lnSpc>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07000"/>
              </a:lnSpc>
            </a:pPr>
            <a:r>
              <a:rPr lang="en-US" sz="3600" b="1" kern="100" dirty="0">
                <a:solidFill>
                  <a:srgbClr val="FF0000"/>
                </a:solidFill>
                <a:effectLst/>
                <a:latin typeface="Sagona ExtraLight" panose="02020303050505020204" pitchFamily="18" charset="0"/>
                <a:ea typeface="Calibri" panose="020F0502020204030204" pitchFamily="34" charset="0"/>
                <a:cs typeface="Times New Roman" panose="02020603050405020304" pitchFamily="18" charset="0"/>
              </a:rPr>
              <a:t>                 API Is Currently Available </a:t>
            </a:r>
            <a:r>
              <a:rPr lang="en-US" sz="3600" b="1" kern="100" dirty="0">
                <a:solidFill>
                  <a:srgbClr val="FF0000"/>
                </a:solidFill>
                <a:latin typeface="Sagona ExtraLight" panose="02020303050505020204" pitchFamily="18" charset="0"/>
                <a:ea typeface="Calibri" panose="020F0502020204030204" pitchFamily="34" charset="0"/>
                <a:cs typeface="Times New Roman" panose="02020603050405020304" pitchFamily="18" charset="0"/>
              </a:rPr>
              <a:t>F</a:t>
            </a:r>
            <a:r>
              <a:rPr lang="en-US" sz="3600" b="1" kern="100" dirty="0">
                <a:solidFill>
                  <a:srgbClr val="FF0000"/>
                </a:solidFill>
                <a:effectLst/>
                <a:latin typeface="Sagona ExtraLight" panose="02020303050505020204" pitchFamily="18" charset="0"/>
                <a:ea typeface="Calibri" panose="020F0502020204030204" pitchFamily="34" charset="0"/>
                <a:cs typeface="Times New Roman" panose="02020603050405020304" pitchFamily="18" charset="0"/>
              </a:rPr>
              <a:t>or </a:t>
            </a:r>
            <a:r>
              <a:rPr lang="en-US" sz="3600" b="1" kern="100" dirty="0">
                <a:solidFill>
                  <a:srgbClr val="FF0000"/>
                </a:solidFill>
                <a:latin typeface="Sagona ExtraLight" panose="02020303050505020204" pitchFamily="18" charset="0"/>
                <a:ea typeface="Calibri" panose="020F0502020204030204" pitchFamily="34" charset="0"/>
                <a:cs typeface="Times New Roman" panose="02020603050405020304" pitchFamily="18" charset="0"/>
              </a:rPr>
              <a:t>U</a:t>
            </a:r>
            <a:r>
              <a:rPr lang="en-US" sz="3600" b="1" kern="100" dirty="0">
                <a:solidFill>
                  <a:srgbClr val="FF0000"/>
                </a:solidFill>
                <a:effectLst/>
                <a:latin typeface="Sagona ExtraLight" panose="02020303050505020204" pitchFamily="18" charset="0"/>
                <a:ea typeface="Calibri" panose="020F0502020204030204" pitchFamily="34" charset="0"/>
                <a:cs typeface="Times New Roman" panose="02020603050405020304" pitchFamily="18" charset="0"/>
              </a:rPr>
              <a:t>se</a:t>
            </a:r>
          </a:p>
          <a:p>
            <a:pPr lvl="1">
              <a:lnSpc>
                <a:spcPct val="107000"/>
              </a:lnSpc>
            </a:pPr>
            <a:endParaRPr lang="en-US" sz="9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Courts with vendor hosted systems </a:t>
            </a:r>
            <a:r>
              <a:rPr lang="en-US" sz="2400" kern="100" dirty="0">
                <a:latin typeface="Calibri" panose="020F0502020204030204" pitchFamily="34" charset="0"/>
                <a:ea typeface="Calibri" panose="020F0502020204030204" pitchFamily="34" charset="0"/>
                <a:cs typeface="Times New Roman" panose="02020603050405020304" pitchFamily="18" charset="0"/>
              </a:rPr>
              <a:t>should talk to their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vendor</a:t>
            </a:r>
          </a:p>
          <a:p>
            <a:pPr marL="800100" lvl="1" indent="-342900">
              <a:lnSpc>
                <a:spcPct val="107000"/>
              </a:lnSpc>
              <a:buFont typeface="Symbol" panose="05050102010706020507" pitchFamily="18" charset="2"/>
              <a:buChar char=""/>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Vendors that have been contacted: </a:t>
            </a:r>
          </a:p>
          <a:p>
            <a:pPr marL="1257300" lvl="2" indent="-342900">
              <a:lnSpc>
                <a:spcPct val="107000"/>
              </a:lnSpc>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Central Square Technologies</a:t>
            </a:r>
          </a:p>
          <a:p>
            <a:pPr marL="1257300" lvl="2" indent="-342900">
              <a:lnSpc>
                <a:spcPct val="107000"/>
              </a:lnSpc>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Tyler Technologies</a:t>
            </a:r>
          </a:p>
          <a:p>
            <a:pPr marL="1257300" lvl="2" indent="-342900">
              <a:lnSpc>
                <a:spcPct val="107000"/>
              </a:lnSpc>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Hill County Software</a:t>
            </a:r>
          </a:p>
          <a:p>
            <a:pPr marL="1257300" lvl="2" indent="-342900">
              <a:lnSpc>
                <a:spcPct val="107000"/>
              </a:lnSpc>
              <a:buFont typeface="Arial" panose="020B0604020202020204" pitchFamily="34" charset="0"/>
              <a:buChar char="•"/>
            </a:pP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Edoc</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Techologies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Arial" panose="020B0604020202020204" pitchFamily="34" charset="0"/>
              <a:buChar char="•"/>
            </a:pP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TechShare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Tiberon</a:t>
            </a:r>
          </a:p>
          <a:p>
            <a:pPr marL="1257300" lvl="2" indent="-342900">
              <a:lnSpc>
                <a:spcPct val="107000"/>
              </a:lnSpc>
              <a:buFont typeface="Arial" panose="020B0604020202020204" pitchFamily="34" charset="0"/>
              <a:buChar char="•"/>
            </a:pP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NetData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Southern Software</a:t>
            </a:r>
          </a:p>
          <a:p>
            <a:pPr marL="1111250" marR="0">
              <a:lnSpc>
                <a:spcPct val="107000"/>
              </a:lnSpc>
              <a:spcBef>
                <a:spcPts val="0"/>
              </a:spcBef>
              <a:spcAft>
                <a:spcPts val="0"/>
              </a:spcAft>
            </a:pPr>
            <a:endParaRPr lang="en-US" sz="9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Courts that maintain their own system should reach out to OCA at: </a:t>
            </a:r>
            <a:r>
              <a:rPr lang="en-US" sz="2400" u="sng" kern="100" dirty="0">
                <a:solidFill>
                  <a:srgbClr val="5685B0"/>
                </a:solidFill>
                <a:effectLst/>
                <a:latin typeface="Calibri" panose="020F0502020204030204" pitchFamily="34" charset="0"/>
                <a:ea typeface="Calibri" panose="020F0502020204030204" pitchFamily="34" charset="0"/>
                <a:cs typeface="Times New Roman" panose="02020603050405020304" pitchFamily="18" charset="0"/>
              </a:rPr>
              <a:t>bail@txcourts.gov</a:t>
            </a:r>
          </a:p>
        </p:txBody>
      </p:sp>
    </p:spTree>
    <p:extLst>
      <p:ext uri="{BB962C8B-B14F-4D97-AF65-F5344CB8AC3E}">
        <p14:creationId xmlns:p14="http://schemas.microsoft.com/office/powerpoint/2010/main" val="3007660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93AABDC-C3FD-F345-990B-6E2D88310423}"/>
              </a:ext>
            </a:extLst>
          </p:cNvPr>
          <p:cNvSpPr>
            <a:spLocks noGrp="1"/>
          </p:cNvSpPr>
          <p:nvPr>
            <p:ph type="ctrTitle"/>
          </p:nvPr>
        </p:nvSpPr>
        <p:spPr>
          <a:xfrm>
            <a:off x="1627321" y="343949"/>
            <a:ext cx="10134369" cy="823437"/>
          </a:xfrm>
        </p:spPr>
        <p:txBody>
          <a:bodyPr/>
          <a:lstStyle/>
          <a:p>
            <a:r>
              <a:rPr lang="en-US" b="1" dirty="0"/>
              <a:t>Upcoming Enhancements</a:t>
            </a:r>
          </a:p>
        </p:txBody>
      </p:sp>
      <p:sp>
        <p:nvSpPr>
          <p:cNvPr id="6" name="Content Placeholder 2">
            <a:extLst>
              <a:ext uri="{FF2B5EF4-FFF2-40B4-BE49-F238E27FC236}">
                <a16:creationId xmlns:a16="http://schemas.microsoft.com/office/drawing/2014/main" id="{1C3742C2-24D3-AC81-C070-6D7207EFF817}"/>
              </a:ext>
            </a:extLst>
          </p:cNvPr>
          <p:cNvSpPr>
            <a:spLocks noGrp="1"/>
          </p:cNvSpPr>
          <p:nvPr>
            <p:ph sz="half" idx="1"/>
          </p:nvPr>
        </p:nvSpPr>
        <p:spPr>
          <a:xfrm>
            <a:off x="1627321" y="1582220"/>
            <a:ext cx="4693727" cy="4500081"/>
          </a:xfrm>
        </p:spPr>
        <p:txBody>
          <a:bodyPr>
            <a:normAutofit/>
          </a:bodyPr>
          <a:lstStyle/>
          <a:p>
            <a:endParaRPr lang="en-US" sz="2400" dirty="0"/>
          </a:p>
          <a:p>
            <a:r>
              <a:rPr lang="en-US" sz="2400" dirty="0"/>
              <a:t>Check box for juvenile offenders who are certified as adults</a:t>
            </a:r>
          </a:p>
          <a:p>
            <a:pPr marL="0" indent="0">
              <a:buNone/>
            </a:pPr>
            <a:endParaRPr lang="en-US" sz="2400" dirty="0"/>
          </a:p>
          <a:p>
            <a:r>
              <a:rPr lang="en-US" sz="2400" dirty="0"/>
              <a:t>Ability to indicate individual cause/case numbers for each offense</a:t>
            </a:r>
          </a:p>
          <a:p>
            <a:pPr marL="0" indent="0">
              <a:buNone/>
            </a:pPr>
            <a:endParaRPr lang="en-US" sz="2400" dirty="0"/>
          </a:p>
          <a:p>
            <a:r>
              <a:rPr lang="en-US" sz="2400" dirty="0"/>
              <a:t>Removal of DOB calendar</a:t>
            </a:r>
          </a:p>
        </p:txBody>
      </p:sp>
      <p:sp>
        <p:nvSpPr>
          <p:cNvPr id="8" name="Content Placeholder 15">
            <a:extLst>
              <a:ext uri="{FF2B5EF4-FFF2-40B4-BE49-F238E27FC236}">
                <a16:creationId xmlns:a16="http://schemas.microsoft.com/office/drawing/2014/main" id="{0E63320C-20F9-B850-807E-56F8298F5782}"/>
              </a:ext>
            </a:extLst>
          </p:cNvPr>
          <p:cNvSpPr txBox="1">
            <a:spLocks/>
          </p:cNvSpPr>
          <p:nvPr/>
        </p:nvSpPr>
        <p:spPr>
          <a:xfrm>
            <a:off x="6321049" y="1582221"/>
            <a:ext cx="5440642" cy="379116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j-lt"/>
                <a:ea typeface="+mn-ea"/>
                <a:cs typeface="Calibri" panose="020F05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Calibri" panose="020F050202020403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p>
          <a:p>
            <a:r>
              <a:rPr lang="en-US" sz="2400"/>
              <a:t>Ability to indicate if an offense is an enhancement or mitigation, </a:t>
            </a:r>
            <a:r>
              <a:rPr lang="en-US" sz="2400" err="1"/>
              <a:t>ie</a:t>
            </a:r>
            <a:r>
              <a:rPr lang="en-US" sz="2400"/>
              <a:t>: “Attempted”, etc.</a:t>
            </a:r>
          </a:p>
          <a:p>
            <a:pPr marL="0" indent="0">
              <a:buNone/>
            </a:pPr>
            <a:endParaRPr lang="en-US" sz="2400"/>
          </a:p>
          <a:p>
            <a:r>
              <a:rPr lang="en-US" sz="2400"/>
              <a:t>Allow LAUs to select discretionary bond conditions through the Location Configuration tab</a:t>
            </a:r>
          </a:p>
        </p:txBody>
      </p:sp>
      <p:sp>
        <p:nvSpPr>
          <p:cNvPr id="12" name="Text Placeholder 6">
            <a:extLst>
              <a:ext uri="{FF2B5EF4-FFF2-40B4-BE49-F238E27FC236}">
                <a16:creationId xmlns:a16="http://schemas.microsoft.com/office/drawing/2014/main" id="{65862226-0CDE-08A7-12C3-D23DBFBF6D70}"/>
              </a:ext>
            </a:extLst>
          </p:cNvPr>
          <p:cNvSpPr txBox="1">
            <a:spLocks/>
          </p:cNvSpPr>
          <p:nvPr/>
        </p:nvSpPr>
        <p:spPr>
          <a:xfrm>
            <a:off x="7067963" y="2114025"/>
            <a:ext cx="4695165" cy="438686"/>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Sagona ExtraLight" panose="02020303050505020204"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Sagona ExtraLight" panose="02020303050505020204"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Sagona ExtraLight" panose="02020303050505020204"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084184118"/>
      </p:ext>
    </p:extLst>
  </p:cSld>
  <p:clrMapOvr>
    <a:masterClrMapping/>
  </p:clrMapOvr>
</p:sld>
</file>

<file path=ppt/theme/theme1.xml><?xml version="1.0" encoding="utf-8"?>
<a:theme xmlns:a="http://schemas.openxmlformats.org/drawingml/2006/main" name="Office Theme">
  <a:themeElements>
    <a:clrScheme name="Cool">
      <a:dk1>
        <a:srgbClr val="000000"/>
      </a:dk1>
      <a:lt1>
        <a:srgbClr val="FFFFFF"/>
      </a:lt1>
      <a:dk2>
        <a:srgbClr val="464646"/>
      </a:dk2>
      <a:lt2>
        <a:srgbClr val="FFFFFF"/>
      </a:lt2>
      <a:accent1>
        <a:srgbClr val="15D1BB"/>
      </a:accent1>
      <a:accent2>
        <a:srgbClr val="0FB4DB"/>
      </a:accent2>
      <a:accent3>
        <a:srgbClr val="0D81BB"/>
      </a:accent3>
      <a:accent4>
        <a:srgbClr val="045FC4"/>
      </a:accent4>
      <a:accent5>
        <a:srgbClr val="953FF3"/>
      </a:accent5>
      <a:accent6>
        <a:srgbClr val="C03EF4"/>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A_PPTX_Template 2020_0715_v1" id="{EB4801DF-D7E2-4E82-B59E-0C12714440A8}" vid="{0719685A-0A47-432B-98C6-A702A7CAAB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2c2279d-9ac4-4414-a654-e14725ffb484">
      <UserInfo>
        <DisplayName/>
        <AccountId xsi:nil="true"/>
        <AccountType/>
      </UserInfo>
    </SharedWithUsers>
    <lcf76f155ced4ddcb4097134ff3c332f xmlns="f4a6c683-5cc4-4d2c-8bfa-652a86d7e5a4">
      <Terms xmlns="http://schemas.microsoft.com/office/infopath/2007/PartnerControls"/>
    </lcf76f155ced4ddcb4097134ff3c332f>
    <TaxCatchAll xmlns="a2c2279d-9ac4-4414-a654-e14725ffb48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1A77A4E9674847B600DBB42BF7B28E" ma:contentTypeVersion="14" ma:contentTypeDescription="Create a new document." ma:contentTypeScope="" ma:versionID="5dc6fd0b792d91801e0cf20196c00e46">
  <xsd:schema xmlns:xsd="http://www.w3.org/2001/XMLSchema" xmlns:xs="http://www.w3.org/2001/XMLSchema" xmlns:p="http://schemas.microsoft.com/office/2006/metadata/properties" xmlns:ns2="a2c2279d-9ac4-4414-a654-e14725ffb484" xmlns:ns3="f4a6c683-5cc4-4d2c-8bfa-652a86d7e5a4" targetNamespace="http://schemas.microsoft.com/office/2006/metadata/properties" ma:root="true" ma:fieldsID="3fd10c156c2eaf77b5b2bb4481b4edbc" ns2:_="" ns3:_="">
    <xsd:import namespace="a2c2279d-9ac4-4414-a654-e14725ffb484"/>
    <xsd:import namespace="f4a6c683-5cc4-4d2c-8bfa-652a86d7e5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lcf76f155ced4ddcb4097134ff3c332f" minOccurs="0"/>
                <xsd:element ref="ns2:TaxCatchAll"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c2279d-9ac4-4414-a654-e14725ffb48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1ac35d5-426a-4b7b-928f-77a0fb7751b9}" ma:internalName="TaxCatchAll" ma:showField="CatchAllData" ma:web="a2c2279d-9ac4-4414-a654-e14725ffb48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a6c683-5cc4-4d2c-8bfa-652a86d7e5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56c061f-31c3-42a4-82a2-6aaf51ee2b37"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C5F3C7-3BD4-4707-B5F6-D8CE22274B58}">
  <ds:schemaRefs>
    <ds:schemaRef ds:uri="a2c2279d-9ac4-4414-a654-e14725ffb484"/>
    <ds:schemaRef ds:uri="f4a6c683-5cc4-4d2c-8bfa-652a86d7e5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10DD27F-7517-49BE-B083-278151D54EB7}">
  <ds:schemaRefs>
    <ds:schemaRef ds:uri="http://schemas.microsoft.com/sharepoint/v3/contenttype/forms"/>
  </ds:schemaRefs>
</ds:datastoreItem>
</file>

<file path=customXml/itemProps3.xml><?xml version="1.0" encoding="utf-8"?>
<ds:datastoreItem xmlns:ds="http://schemas.openxmlformats.org/officeDocument/2006/customXml" ds:itemID="{B4BFF583-B9C2-4899-A1D3-EB1E0D609DDB}"/>
</file>

<file path=docProps/app.xml><?xml version="1.0" encoding="utf-8"?>
<Properties xmlns="http://schemas.openxmlformats.org/officeDocument/2006/extended-properties" xmlns:vt="http://schemas.openxmlformats.org/officeDocument/2006/docPropsVTypes">
  <Template>OCA_PPTX_Template 2020_0715_v1</Template>
  <TotalTime>1657</TotalTime>
  <Words>1346</Words>
  <Application>Microsoft Office PowerPoint</Application>
  <PresentationFormat>Widescreen</PresentationFormat>
  <Paragraphs>172</Paragraphs>
  <Slides>18</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Calibri</vt:lpstr>
      <vt:lpstr>Calibri Light</vt:lpstr>
      <vt:lpstr>Cambria</vt:lpstr>
      <vt:lpstr>Roboto</vt:lpstr>
      <vt:lpstr>Sagona ExtraLight</vt:lpstr>
      <vt:lpstr>Speak Pro</vt:lpstr>
      <vt:lpstr>Symbol</vt:lpstr>
      <vt:lpstr>Times New Roman</vt:lpstr>
      <vt:lpstr>Tw Cen MT</vt:lpstr>
      <vt:lpstr>Wingdings</vt:lpstr>
      <vt:lpstr>Office Theme</vt:lpstr>
      <vt:lpstr>OCA’s Public Safety Report System</vt:lpstr>
      <vt:lpstr>Senate Bill 6</vt:lpstr>
      <vt:lpstr>How do I access the PSRS?</vt:lpstr>
      <vt:lpstr>Using the Public Safety Report System </vt:lpstr>
      <vt:lpstr>Overview</vt:lpstr>
      <vt:lpstr>Recent enhancements</vt:lpstr>
      <vt:lpstr>Application Programming Interface</vt:lpstr>
      <vt:lpstr>PowerPoint Presentation</vt:lpstr>
      <vt:lpstr>Upcoming Enhancements</vt:lpstr>
      <vt:lpstr>System demonstration</vt:lpstr>
      <vt:lpstr>   HELP CENTER  The PSRS Help Center offers step  by step instruction and videos.  </vt:lpstr>
      <vt:lpstr>Common DPS Errors</vt:lpstr>
      <vt:lpstr>PowerPoint Presentation</vt:lpstr>
      <vt:lpstr>Bond Modifications</vt:lpstr>
      <vt:lpstr>Juveniles &amp; the psrs</vt:lpstr>
      <vt:lpstr>FREQUENTLY ASKED QUESTIONS</vt:lpstr>
      <vt:lpstr>FREQUENTLY ASKED QUESTIONS</vt:lpstr>
      <vt:lpstr>What other Questions do you have?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OCA’s Public Safety Report System</dc:title>
  <dc:creator>Meredith Higgins</dc:creator>
  <cp:lastModifiedBy>Caroline Boyd</cp:lastModifiedBy>
  <cp:revision>2</cp:revision>
  <dcterms:created xsi:type="dcterms:W3CDTF">2020-07-15T19:48:57Z</dcterms:created>
  <dcterms:modified xsi:type="dcterms:W3CDTF">2023-05-25T20:10:47Z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0x010100E81A77A4E9674847B600DBB42BF7B28E</vt:lpwstr>
  </property>
  <property fmtid="{D5CDD505-2E9C-101B-9397-08002B2CF9AE}" pid="3" name="Order">
    <vt:r8>72800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