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256" r:id="rId5"/>
    <p:sldId id="269" r:id="rId6"/>
    <p:sldId id="271" r:id="rId7"/>
    <p:sldId id="260" r:id="rId8"/>
    <p:sldId id="258" r:id="rId9"/>
    <p:sldId id="259" r:id="rId10"/>
    <p:sldId id="262" r:id="rId11"/>
    <p:sldId id="272" r:id="rId12"/>
    <p:sldId id="265" r:id="rId13"/>
    <p:sldId id="274" r:id="rId14"/>
    <p:sldId id="266" r:id="rId15"/>
    <p:sldId id="268"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8C2084-9E9D-4867-B963-9741C113945E}" v="320" dt="2023-10-31T16:20:48.1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8" d="100"/>
          <a:sy n="78" d="100"/>
        </p:scale>
        <p:origin x="83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se baumgartner" userId="eca85e9645433874" providerId="LiveId" clId="{938C2084-9E9D-4867-B963-9741C113945E}"/>
    <pc:docChg chg="undo custSel addSld delSld modSld">
      <pc:chgData name="chase baumgartner" userId="eca85e9645433874" providerId="LiveId" clId="{938C2084-9E9D-4867-B963-9741C113945E}" dt="2023-10-31T16:20:48.134" v="350"/>
      <pc:docMkLst>
        <pc:docMk/>
      </pc:docMkLst>
      <pc:sldChg chg="modSp">
        <pc:chgData name="chase baumgartner" userId="eca85e9645433874" providerId="LiveId" clId="{938C2084-9E9D-4867-B963-9741C113945E}" dt="2023-10-31T16:19:10.334" v="339" actId="20577"/>
        <pc:sldMkLst>
          <pc:docMk/>
          <pc:sldMk cId="1241438621" sldId="258"/>
        </pc:sldMkLst>
        <pc:graphicFrameChg chg="mod">
          <ac:chgData name="chase baumgartner" userId="eca85e9645433874" providerId="LiveId" clId="{938C2084-9E9D-4867-B963-9741C113945E}" dt="2023-10-31T16:19:10.334" v="339" actId="20577"/>
          <ac:graphicFrameMkLst>
            <pc:docMk/>
            <pc:sldMk cId="1241438621" sldId="258"/>
            <ac:graphicFrameMk id="14" creationId="{D89A96EA-2C33-57C9-4701-BDEF7C93E66E}"/>
          </ac:graphicFrameMkLst>
        </pc:graphicFrameChg>
      </pc:sldChg>
      <pc:sldChg chg="modSp mod">
        <pc:chgData name="chase baumgartner" userId="eca85e9645433874" providerId="LiveId" clId="{938C2084-9E9D-4867-B963-9741C113945E}" dt="2023-10-31T14:27:56.340" v="4" actId="6549"/>
        <pc:sldMkLst>
          <pc:docMk/>
          <pc:sldMk cId="3892183785" sldId="262"/>
        </pc:sldMkLst>
        <pc:spChg chg="mod">
          <ac:chgData name="chase baumgartner" userId="eca85e9645433874" providerId="LiveId" clId="{938C2084-9E9D-4867-B963-9741C113945E}" dt="2023-10-31T14:27:56.340" v="4" actId="6549"/>
          <ac:spMkLst>
            <pc:docMk/>
            <pc:sldMk cId="3892183785" sldId="262"/>
            <ac:spMk id="3" creationId="{26D6DC88-0BF5-C019-35A5-3324D41A4348}"/>
          </ac:spMkLst>
        </pc:spChg>
      </pc:sldChg>
      <pc:sldChg chg="modSp mod">
        <pc:chgData name="chase baumgartner" userId="eca85e9645433874" providerId="LiveId" clId="{938C2084-9E9D-4867-B963-9741C113945E}" dt="2023-10-31T16:20:48.134" v="350"/>
        <pc:sldMkLst>
          <pc:docMk/>
          <pc:sldMk cId="2719374878" sldId="265"/>
        </pc:sldMkLst>
        <pc:spChg chg="mod">
          <ac:chgData name="chase baumgartner" userId="eca85e9645433874" providerId="LiveId" clId="{938C2084-9E9D-4867-B963-9741C113945E}" dt="2023-10-31T16:20:39.202" v="349" actId="1076"/>
          <ac:spMkLst>
            <pc:docMk/>
            <pc:sldMk cId="2719374878" sldId="265"/>
            <ac:spMk id="2" creationId="{09911646-23ED-57CE-810B-9D81D5D8A7AE}"/>
          </ac:spMkLst>
        </pc:spChg>
        <pc:graphicFrameChg chg="mod">
          <ac:chgData name="chase baumgartner" userId="eca85e9645433874" providerId="LiveId" clId="{938C2084-9E9D-4867-B963-9741C113945E}" dt="2023-10-31T16:20:48.134" v="350"/>
          <ac:graphicFrameMkLst>
            <pc:docMk/>
            <pc:sldMk cId="2719374878" sldId="265"/>
            <ac:graphicFrameMk id="16" creationId="{98FDB626-1DF8-0CFD-AD57-181608062B1A}"/>
          </ac:graphicFrameMkLst>
        </pc:graphicFrameChg>
      </pc:sldChg>
      <pc:sldChg chg="modSp mod">
        <pc:chgData name="chase baumgartner" userId="eca85e9645433874" providerId="LiveId" clId="{938C2084-9E9D-4867-B963-9741C113945E}" dt="2023-10-31T16:16:01.709" v="331" actId="20577"/>
        <pc:sldMkLst>
          <pc:docMk/>
          <pc:sldMk cId="417828514" sldId="266"/>
        </pc:sldMkLst>
        <pc:spChg chg="mod">
          <ac:chgData name="chase baumgartner" userId="eca85e9645433874" providerId="LiveId" clId="{938C2084-9E9D-4867-B963-9741C113945E}" dt="2023-10-31T16:16:01.709" v="331" actId="20577"/>
          <ac:spMkLst>
            <pc:docMk/>
            <pc:sldMk cId="417828514" sldId="266"/>
            <ac:spMk id="3" creationId="{DD2D6D23-3429-9501-DA4A-D09EB0926919}"/>
          </ac:spMkLst>
        </pc:spChg>
      </pc:sldChg>
      <pc:sldChg chg="modSp mod">
        <pc:chgData name="chase baumgartner" userId="eca85e9645433874" providerId="LiveId" clId="{938C2084-9E9D-4867-B963-9741C113945E}" dt="2023-10-31T16:15:21.340" v="327" actId="20577"/>
        <pc:sldMkLst>
          <pc:docMk/>
          <pc:sldMk cId="954946601" sldId="268"/>
        </pc:sldMkLst>
        <pc:spChg chg="mod">
          <ac:chgData name="chase baumgartner" userId="eca85e9645433874" providerId="LiveId" clId="{938C2084-9E9D-4867-B963-9741C113945E}" dt="2023-10-31T16:15:21.340" v="327" actId="20577"/>
          <ac:spMkLst>
            <pc:docMk/>
            <pc:sldMk cId="954946601" sldId="268"/>
            <ac:spMk id="3" creationId="{8A91FA1C-6B45-AEA9-598B-E6DAF6061168}"/>
          </ac:spMkLst>
        </pc:spChg>
      </pc:sldChg>
      <pc:sldChg chg="delSp modSp mod delAnim modAnim">
        <pc:chgData name="chase baumgartner" userId="eca85e9645433874" providerId="LiveId" clId="{938C2084-9E9D-4867-B963-9741C113945E}" dt="2023-10-31T16:15:48.061" v="329" actId="6549"/>
        <pc:sldMkLst>
          <pc:docMk/>
          <pc:sldMk cId="2034649917" sldId="273"/>
        </pc:sldMkLst>
        <pc:spChg chg="mod">
          <ac:chgData name="chase baumgartner" userId="eca85e9645433874" providerId="LiveId" clId="{938C2084-9E9D-4867-B963-9741C113945E}" dt="2023-10-31T16:15:48.061" v="329" actId="6549"/>
          <ac:spMkLst>
            <pc:docMk/>
            <pc:sldMk cId="2034649917" sldId="273"/>
            <ac:spMk id="3" creationId="{8A91FA1C-6B45-AEA9-598B-E6DAF6061168}"/>
          </ac:spMkLst>
        </pc:spChg>
        <pc:spChg chg="del mod">
          <ac:chgData name="chase baumgartner" userId="eca85e9645433874" providerId="LiveId" clId="{938C2084-9E9D-4867-B963-9741C113945E}" dt="2023-10-31T16:15:43.110" v="328" actId="478"/>
          <ac:spMkLst>
            <pc:docMk/>
            <pc:sldMk cId="2034649917" sldId="273"/>
            <ac:spMk id="12" creationId="{E27F366D-F8FD-D260-6C08-777642705C61}"/>
          </ac:spMkLst>
        </pc:spChg>
      </pc:sldChg>
      <pc:sldChg chg="del">
        <pc:chgData name="chase baumgartner" userId="eca85e9645433874" providerId="LiveId" clId="{938C2084-9E9D-4867-B963-9741C113945E}" dt="2023-10-31T14:28:05.621" v="5" actId="2696"/>
        <pc:sldMkLst>
          <pc:docMk/>
          <pc:sldMk cId="1579447705" sldId="275"/>
        </pc:sldMkLst>
      </pc:sldChg>
      <pc:sldChg chg="modSp new del mod">
        <pc:chgData name="chase baumgartner" userId="eca85e9645433874" providerId="LiveId" clId="{938C2084-9E9D-4867-B963-9741C113945E}" dt="2023-10-31T14:56:02.778" v="326" actId="2696"/>
        <pc:sldMkLst>
          <pc:docMk/>
          <pc:sldMk cId="2300903283" sldId="275"/>
        </pc:sldMkLst>
        <pc:spChg chg="mod">
          <ac:chgData name="chase baumgartner" userId="eca85e9645433874" providerId="LiveId" clId="{938C2084-9E9D-4867-B963-9741C113945E}" dt="2023-10-31T14:52:37.849" v="323"/>
          <ac:spMkLst>
            <pc:docMk/>
            <pc:sldMk cId="2300903283" sldId="275"/>
            <ac:spMk id="2" creationId="{3F95169D-76DE-A958-55CB-CC1B5D432F53}"/>
          </ac:spMkLst>
        </pc:spChg>
        <pc:spChg chg="mod">
          <ac:chgData name="chase baumgartner" userId="eca85e9645433874" providerId="LiveId" clId="{938C2084-9E9D-4867-B963-9741C113945E}" dt="2023-10-31T14:54:58.984" v="325"/>
          <ac:spMkLst>
            <pc:docMk/>
            <pc:sldMk cId="2300903283" sldId="275"/>
            <ac:spMk id="3" creationId="{9CE4B9F8-E3ED-CED4-5007-296AA63BA8A3}"/>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ata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5.png"/><Relationship Id="rId7" Type="http://schemas.openxmlformats.org/officeDocument/2006/relationships/image" Target="../media/image15.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5.png"/><Relationship Id="rId7" Type="http://schemas.openxmlformats.org/officeDocument/2006/relationships/image" Target="../media/image15.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466C96-76A9-4A3F-8E4E-B5FF8D4B3714}"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104DAB0B-F399-4461-9678-E7F257D7506E}">
      <dgm:prSet/>
      <dgm:spPr/>
      <dgm:t>
        <a:bodyPr/>
        <a:lstStyle/>
        <a:p>
          <a:pPr>
            <a:lnSpc>
              <a:spcPct val="100000"/>
            </a:lnSpc>
            <a:defRPr cap="all"/>
          </a:pPr>
          <a:r>
            <a:rPr lang="en-US" baseline="0" dirty="0">
              <a:latin typeface="Arial"/>
              <a:cs typeface="Arial"/>
            </a:rPr>
            <a:t>Meet with your expert</a:t>
          </a:r>
          <a:r>
            <a:rPr lang="en-US" dirty="0">
              <a:latin typeface="Arial"/>
              <a:cs typeface="Arial"/>
            </a:rPr>
            <a:t>​</a:t>
          </a:r>
        </a:p>
      </dgm:t>
    </dgm:pt>
    <dgm:pt modelId="{A222E692-5777-40EC-B439-32685FBE65A4}" type="parTrans" cxnId="{8F17F783-3202-452F-A07F-327456859D77}">
      <dgm:prSet/>
      <dgm:spPr/>
      <dgm:t>
        <a:bodyPr/>
        <a:lstStyle/>
        <a:p>
          <a:endParaRPr lang="en-US"/>
        </a:p>
      </dgm:t>
    </dgm:pt>
    <dgm:pt modelId="{27D4F8F7-A7C3-40D9-95CB-BCF0F12E9B3D}" type="sibTrans" cxnId="{8F17F783-3202-452F-A07F-327456859D77}">
      <dgm:prSet/>
      <dgm:spPr/>
      <dgm:t>
        <a:bodyPr/>
        <a:lstStyle/>
        <a:p>
          <a:endParaRPr lang="en-US"/>
        </a:p>
      </dgm:t>
    </dgm:pt>
    <dgm:pt modelId="{707DAF22-949B-44BE-9B8C-48333EBDA2C5}">
      <dgm:prSet/>
      <dgm:spPr/>
      <dgm:t>
        <a:bodyPr/>
        <a:lstStyle/>
        <a:p>
          <a:pPr>
            <a:lnSpc>
              <a:spcPct val="100000"/>
            </a:lnSpc>
            <a:defRPr cap="all"/>
          </a:pPr>
          <a:r>
            <a:rPr lang="en-US" baseline="0" dirty="0">
              <a:latin typeface="Arial"/>
              <a:cs typeface="Arial"/>
            </a:rPr>
            <a:t>Ask every question / use of scripts</a:t>
          </a:r>
          <a:r>
            <a:rPr lang="en-US" dirty="0">
              <a:latin typeface="Arial"/>
              <a:cs typeface="Arial"/>
            </a:rPr>
            <a:t>​</a:t>
          </a:r>
        </a:p>
      </dgm:t>
    </dgm:pt>
    <dgm:pt modelId="{F77409C3-9F83-4B6E-B15D-9959A6ACBE39}" type="parTrans" cxnId="{0C2A5713-25A1-4DE9-BA46-06790287BDE4}">
      <dgm:prSet/>
      <dgm:spPr/>
      <dgm:t>
        <a:bodyPr/>
        <a:lstStyle/>
        <a:p>
          <a:endParaRPr lang="en-US"/>
        </a:p>
      </dgm:t>
    </dgm:pt>
    <dgm:pt modelId="{A4D10AF1-1CFE-4719-A575-9CF2893F310B}" type="sibTrans" cxnId="{0C2A5713-25A1-4DE9-BA46-06790287BDE4}">
      <dgm:prSet/>
      <dgm:spPr/>
      <dgm:t>
        <a:bodyPr/>
        <a:lstStyle/>
        <a:p>
          <a:endParaRPr lang="en-US"/>
        </a:p>
      </dgm:t>
    </dgm:pt>
    <dgm:pt modelId="{96B0469D-A6DF-4924-92F9-B2F53C9D2D5E}">
      <dgm:prSet/>
      <dgm:spPr/>
      <dgm:t>
        <a:bodyPr/>
        <a:lstStyle/>
        <a:p>
          <a:pPr>
            <a:lnSpc>
              <a:spcPct val="100000"/>
            </a:lnSpc>
            <a:defRPr cap="all"/>
          </a:pPr>
          <a:r>
            <a:rPr lang="en-US" baseline="0" dirty="0">
              <a:latin typeface="Arial"/>
              <a:cs typeface="Arial"/>
            </a:rPr>
            <a:t>Agree on a vocabulary </a:t>
          </a:r>
          <a:r>
            <a:rPr lang="en-US" dirty="0">
              <a:latin typeface="Arial"/>
              <a:cs typeface="Arial"/>
            </a:rPr>
            <a:t>​</a:t>
          </a:r>
        </a:p>
      </dgm:t>
    </dgm:pt>
    <dgm:pt modelId="{4BEF175B-4C17-40FF-AF58-841F385617F2}" type="parTrans" cxnId="{8785862A-5410-422B-9249-A98EB8197BF9}">
      <dgm:prSet/>
      <dgm:spPr/>
      <dgm:t>
        <a:bodyPr/>
        <a:lstStyle/>
        <a:p>
          <a:endParaRPr lang="en-US"/>
        </a:p>
      </dgm:t>
    </dgm:pt>
    <dgm:pt modelId="{3EAD3D27-A291-4384-BBA1-5EA6D74D35C3}" type="sibTrans" cxnId="{8785862A-5410-422B-9249-A98EB8197BF9}">
      <dgm:prSet/>
      <dgm:spPr/>
      <dgm:t>
        <a:bodyPr/>
        <a:lstStyle/>
        <a:p>
          <a:endParaRPr lang="en-US"/>
        </a:p>
      </dgm:t>
    </dgm:pt>
    <dgm:pt modelId="{633B9590-11D3-4AEB-B7D8-D108A46DFDB1}">
      <dgm:prSet/>
      <dgm:spPr/>
      <dgm:t>
        <a:bodyPr/>
        <a:lstStyle/>
        <a:p>
          <a:pPr>
            <a:lnSpc>
              <a:spcPct val="100000"/>
            </a:lnSpc>
            <a:defRPr cap="all"/>
          </a:pPr>
          <a:r>
            <a:rPr lang="en-US" baseline="0" dirty="0">
              <a:latin typeface="Arial"/>
              <a:cs typeface="Arial"/>
            </a:rPr>
            <a:t>Understand what is in your file</a:t>
          </a:r>
          <a:r>
            <a:rPr lang="en-US" dirty="0">
              <a:latin typeface="Arial"/>
              <a:cs typeface="Arial"/>
            </a:rPr>
            <a:t>​</a:t>
          </a:r>
        </a:p>
      </dgm:t>
    </dgm:pt>
    <dgm:pt modelId="{FAD4FDA6-7137-4D95-88E0-AA62DF26F1B3}" type="parTrans" cxnId="{E9B7B655-1951-49CF-BAE1-22CA9C3ABEDA}">
      <dgm:prSet/>
      <dgm:spPr/>
      <dgm:t>
        <a:bodyPr/>
        <a:lstStyle/>
        <a:p>
          <a:endParaRPr lang="en-US"/>
        </a:p>
      </dgm:t>
    </dgm:pt>
    <dgm:pt modelId="{4FD2F036-88FC-4317-8698-41D62E56D0FB}" type="sibTrans" cxnId="{E9B7B655-1951-49CF-BAE1-22CA9C3ABEDA}">
      <dgm:prSet/>
      <dgm:spPr/>
      <dgm:t>
        <a:bodyPr/>
        <a:lstStyle/>
        <a:p>
          <a:endParaRPr lang="en-US"/>
        </a:p>
      </dgm:t>
    </dgm:pt>
    <dgm:pt modelId="{8DAC1CCB-80B1-41EE-A095-20F40B353EEB}">
      <dgm:prSet/>
      <dgm:spPr/>
      <dgm:t>
        <a:bodyPr/>
        <a:lstStyle/>
        <a:p>
          <a:pPr>
            <a:lnSpc>
              <a:spcPct val="100000"/>
            </a:lnSpc>
            <a:defRPr cap="all"/>
          </a:pPr>
          <a:r>
            <a:rPr lang="en-US" baseline="0" dirty="0">
              <a:latin typeface="Arial"/>
              <a:cs typeface="Arial"/>
            </a:rPr>
            <a:t>Understand the limitations</a:t>
          </a:r>
          <a:endParaRPr lang="en-US" dirty="0">
            <a:latin typeface="Arial"/>
            <a:cs typeface="Arial"/>
          </a:endParaRPr>
        </a:p>
      </dgm:t>
    </dgm:pt>
    <dgm:pt modelId="{2138D48B-BEDB-4ECC-981F-542746DE71F9}" type="parTrans" cxnId="{C5D188F1-9A7F-4F80-ABD6-45C4C71CE2ED}">
      <dgm:prSet/>
      <dgm:spPr/>
      <dgm:t>
        <a:bodyPr/>
        <a:lstStyle/>
        <a:p>
          <a:endParaRPr lang="en-US"/>
        </a:p>
      </dgm:t>
    </dgm:pt>
    <dgm:pt modelId="{2D5A2F02-1697-4FE0-9CE9-2D20487E081B}" type="sibTrans" cxnId="{C5D188F1-9A7F-4F80-ABD6-45C4C71CE2ED}">
      <dgm:prSet/>
      <dgm:spPr/>
      <dgm:t>
        <a:bodyPr/>
        <a:lstStyle/>
        <a:p>
          <a:endParaRPr lang="en-US"/>
        </a:p>
      </dgm:t>
    </dgm:pt>
    <dgm:pt modelId="{D544A46A-2A20-4AB3-B68D-7E9181CA0B18}" type="pres">
      <dgm:prSet presAssocID="{79466C96-76A9-4A3F-8E4E-B5FF8D4B3714}" presName="root" presStyleCnt="0">
        <dgm:presLayoutVars>
          <dgm:dir/>
          <dgm:resizeHandles val="exact"/>
        </dgm:presLayoutVars>
      </dgm:prSet>
      <dgm:spPr/>
    </dgm:pt>
    <dgm:pt modelId="{E214F959-DCFD-4FBC-A2DB-91262E3CA5F9}" type="pres">
      <dgm:prSet presAssocID="{104DAB0B-F399-4461-9678-E7F257D7506E}" presName="compNode" presStyleCnt="0"/>
      <dgm:spPr/>
    </dgm:pt>
    <dgm:pt modelId="{43447647-7953-4596-A92B-52EE715B5496}" type="pres">
      <dgm:prSet presAssocID="{104DAB0B-F399-4461-9678-E7F257D7506E}" presName="iconBgRect" presStyleLbl="bgShp" presStyleIdx="0" presStyleCnt="5"/>
      <dgm:spPr>
        <a:prstGeom prst="round2DiagRect">
          <a:avLst>
            <a:gd name="adj1" fmla="val 29727"/>
            <a:gd name="adj2" fmla="val 0"/>
          </a:avLst>
        </a:prstGeom>
      </dgm:spPr>
    </dgm:pt>
    <dgm:pt modelId="{B8C476DE-CD04-4A46-8FAF-AA6CECF18C03}" type="pres">
      <dgm:prSet presAssocID="{104DAB0B-F399-4461-9678-E7F257D7506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ndshake"/>
        </a:ext>
      </dgm:extLst>
    </dgm:pt>
    <dgm:pt modelId="{B760F983-ADC9-4048-83BE-5C20B2166C9C}" type="pres">
      <dgm:prSet presAssocID="{104DAB0B-F399-4461-9678-E7F257D7506E}" presName="spaceRect" presStyleCnt="0"/>
      <dgm:spPr/>
    </dgm:pt>
    <dgm:pt modelId="{7BC45EC6-AE51-43E0-9D78-BA61F74F6504}" type="pres">
      <dgm:prSet presAssocID="{104DAB0B-F399-4461-9678-E7F257D7506E}" presName="textRect" presStyleLbl="revTx" presStyleIdx="0" presStyleCnt="5">
        <dgm:presLayoutVars>
          <dgm:chMax val="1"/>
          <dgm:chPref val="1"/>
        </dgm:presLayoutVars>
      </dgm:prSet>
      <dgm:spPr/>
    </dgm:pt>
    <dgm:pt modelId="{EE613DD4-8247-4B57-9AA4-223E266C6E96}" type="pres">
      <dgm:prSet presAssocID="{27D4F8F7-A7C3-40D9-95CB-BCF0F12E9B3D}" presName="sibTrans" presStyleCnt="0"/>
      <dgm:spPr/>
    </dgm:pt>
    <dgm:pt modelId="{F134992F-8625-4494-AFB4-EB2912BBDD92}" type="pres">
      <dgm:prSet presAssocID="{707DAF22-949B-44BE-9B8C-48333EBDA2C5}" presName="compNode" presStyleCnt="0"/>
      <dgm:spPr/>
    </dgm:pt>
    <dgm:pt modelId="{6B9E746A-BDB0-4E5B-8092-91BBF7B532D0}" type="pres">
      <dgm:prSet presAssocID="{707DAF22-949B-44BE-9B8C-48333EBDA2C5}" presName="iconBgRect" presStyleLbl="bgShp" presStyleIdx="1" presStyleCnt="5"/>
      <dgm:spPr>
        <a:prstGeom prst="round2DiagRect">
          <a:avLst>
            <a:gd name="adj1" fmla="val 29727"/>
            <a:gd name="adj2" fmla="val 0"/>
          </a:avLst>
        </a:prstGeom>
      </dgm:spPr>
    </dgm:pt>
    <dgm:pt modelId="{15C30023-BA01-4197-9382-C77216BA069B}" type="pres">
      <dgm:prSet presAssocID="{707DAF22-949B-44BE-9B8C-48333EBDA2C5}"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lp"/>
        </a:ext>
      </dgm:extLst>
    </dgm:pt>
    <dgm:pt modelId="{522D936C-B6EC-4F6A-BC1E-F062408922BC}" type="pres">
      <dgm:prSet presAssocID="{707DAF22-949B-44BE-9B8C-48333EBDA2C5}" presName="spaceRect" presStyleCnt="0"/>
      <dgm:spPr/>
    </dgm:pt>
    <dgm:pt modelId="{D3304D88-1583-4EB9-8145-8CA6D856012C}" type="pres">
      <dgm:prSet presAssocID="{707DAF22-949B-44BE-9B8C-48333EBDA2C5}" presName="textRect" presStyleLbl="revTx" presStyleIdx="1" presStyleCnt="5">
        <dgm:presLayoutVars>
          <dgm:chMax val="1"/>
          <dgm:chPref val="1"/>
        </dgm:presLayoutVars>
      </dgm:prSet>
      <dgm:spPr/>
    </dgm:pt>
    <dgm:pt modelId="{53299A67-6FB4-4279-A996-5F6CD635FCCB}" type="pres">
      <dgm:prSet presAssocID="{A4D10AF1-1CFE-4719-A575-9CF2893F310B}" presName="sibTrans" presStyleCnt="0"/>
      <dgm:spPr/>
    </dgm:pt>
    <dgm:pt modelId="{32C41FF6-E2B5-4FB2-A1B8-C19585DD3044}" type="pres">
      <dgm:prSet presAssocID="{96B0469D-A6DF-4924-92F9-B2F53C9D2D5E}" presName="compNode" presStyleCnt="0"/>
      <dgm:spPr/>
    </dgm:pt>
    <dgm:pt modelId="{91F194DB-3863-4FE2-A46C-1B172EE41515}" type="pres">
      <dgm:prSet presAssocID="{96B0469D-A6DF-4924-92F9-B2F53C9D2D5E}" presName="iconBgRect" presStyleLbl="bgShp" presStyleIdx="2" presStyleCnt="5"/>
      <dgm:spPr>
        <a:prstGeom prst="round2DiagRect">
          <a:avLst>
            <a:gd name="adj1" fmla="val 29727"/>
            <a:gd name="adj2" fmla="val 0"/>
          </a:avLst>
        </a:prstGeom>
      </dgm:spPr>
    </dgm:pt>
    <dgm:pt modelId="{50608D9D-CA89-4132-92DA-84F2D49E6641}" type="pres">
      <dgm:prSet presAssocID="{96B0469D-A6DF-4924-92F9-B2F53C9D2D5E}"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32F521B2-B85F-4CDB-B305-144454079114}" type="pres">
      <dgm:prSet presAssocID="{96B0469D-A6DF-4924-92F9-B2F53C9D2D5E}" presName="spaceRect" presStyleCnt="0"/>
      <dgm:spPr/>
    </dgm:pt>
    <dgm:pt modelId="{6877CE9B-E92F-4053-84D9-8D5996C3B023}" type="pres">
      <dgm:prSet presAssocID="{96B0469D-A6DF-4924-92F9-B2F53C9D2D5E}" presName="textRect" presStyleLbl="revTx" presStyleIdx="2" presStyleCnt="5">
        <dgm:presLayoutVars>
          <dgm:chMax val="1"/>
          <dgm:chPref val="1"/>
        </dgm:presLayoutVars>
      </dgm:prSet>
      <dgm:spPr/>
    </dgm:pt>
    <dgm:pt modelId="{65DB8EB7-FD8E-40D7-95E6-19EC83DB3F5C}" type="pres">
      <dgm:prSet presAssocID="{3EAD3D27-A291-4384-BBA1-5EA6D74D35C3}" presName="sibTrans" presStyleCnt="0"/>
      <dgm:spPr/>
    </dgm:pt>
    <dgm:pt modelId="{A477ABDA-2A59-46AC-B60B-9149B5AA8E28}" type="pres">
      <dgm:prSet presAssocID="{633B9590-11D3-4AEB-B7D8-D108A46DFDB1}" presName="compNode" presStyleCnt="0"/>
      <dgm:spPr/>
    </dgm:pt>
    <dgm:pt modelId="{D4EE46B1-B1AA-46A1-B97D-A4628B13D61E}" type="pres">
      <dgm:prSet presAssocID="{633B9590-11D3-4AEB-B7D8-D108A46DFDB1}" presName="iconBgRect" presStyleLbl="bgShp" presStyleIdx="3" presStyleCnt="5"/>
      <dgm:spPr>
        <a:prstGeom prst="round2DiagRect">
          <a:avLst>
            <a:gd name="adj1" fmla="val 29727"/>
            <a:gd name="adj2" fmla="val 0"/>
          </a:avLst>
        </a:prstGeom>
      </dgm:spPr>
    </dgm:pt>
    <dgm:pt modelId="{C3615C96-D83F-4404-B741-23A6C4B67D5E}" type="pres">
      <dgm:prSet presAssocID="{633B9590-11D3-4AEB-B7D8-D108A46DFDB1}"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ead with Gears"/>
        </a:ext>
      </dgm:extLst>
    </dgm:pt>
    <dgm:pt modelId="{5B2601D2-DBC9-4F65-BA1C-AF673B797BD7}" type="pres">
      <dgm:prSet presAssocID="{633B9590-11D3-4AEB-B7D8-D108A46DFDB1}" presName="spaceRect" presStyleCnt="0"/>
      <dgm:spPr/>
    </dgm:pt>
    <dgm:pt modelId="{2009B527-1340-457B-BDC1-C56FF202D99F}" type="pres">
      <dgm:prSet presAssocID="{633B9590-11D3-4AEB-B7D8-D108A46DFDB1}" presName="textRect" presStyleLbl="revTx" presStyleIdx="3" presStyleCnt="5">
        <dgm:presLayoutVars>
          <dgm:chMax val="1"/>
          <dgm:chPref val="1"/>
        </dgm:presLayoutVars>
      </dgm:prSet>
      <dgm:spPr/>
    </dgm:pt>
    <dgm:pt modelId="{5D679456-E068-4011-8DA8-E675AE3918B9}" type="pres">
      <dgm:prSet presAssocID="{4FD2F036-88FC-4317-8698-41D62E56D0FB}" presName="sibTrans" presStyleCnt="0"/>
      <dgm:spPr/>
    </dgm:pt>
    <dgm:pt modelId="{5AC1BEC3-16BF-40A9-8A62-184227804FA0}" type="pres">
      <dgm:prSet presAssocID="{8DAC1CCB-80B1-41EE-A095-20F40B353EEB}" presName="compNode" presStyleCnt="0"/>
      <dgm:spPr/>
    </dgm:pt>
    <dgm:pt modelId="{0A8DFB98-FBA7-4A63-8ED7-4241BD2318AC}" type="pres">
      <dgm:prSet presAssocID="{8DAC1CCB-80B1-41EE-A095-20F40B353EEB}" presName="iconBgRect" presStyleLbl="bgShp" presStyleIdx="4" presStyleCnt="5"/>
      <dgm:spPr>
        <a:prstGeom prst="round2DiagRect">
          <a:avLst>
            <a:gd name="adj1" fmla="val 29727"/>
            <a:gd name="adj2" fmla="val 0"/>
          </a:avLst>
        </a:prstGeom>
      </dgm:spPr>
    </dgm:pt>
    <dgm:pt modelId="{9887686C-2A12-4DC7-8D46-49D6E448951A}" type="pres">
      <dgm:prSet presAssocID="{8DAC1CCB-80B1-41EE-A095-20F40B353EEB}"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Magnifying glass"/>
        </a:ext>
      </dgm:extLst>
    </dgm:pt>
    <dgm:pt modelId="{E346D98D-B8BB-4355-90D8-58A624530842}" type="pres">
      <dgm:prSet presAssocID="{8DAC1CCB-80B1-41EE-A095-20F40B353EEB}" presName="spaceRect" presStyleCnt="0"/>
      <dgm:spPr/>
    </dgm:pt>
    <dgm:pt modelId="{142C3AFA-AAEE-4073-9E93-0FDCF7ED63EA}" type="pres">
      <dgm:prSet presAssocID="{8DAC1CCB-80B1-41EE-A095-20F40B353EEB}" presName="textRect" presStyleLbl="revTx" presStyleIdx="4" presStyleCnt="5">
        <dgm:presLayoutVars>
          <dgm:chMax val="1"/>
          <dgm:chPref val="1"/>
        </dgm:presLayoutVars>
      </dgm:prSet>
      <dgm:spPr/>
    </dgm:pt>
  </dgm:ptLst>
  <dgm:cxnLst>
    <dgm:cxn modelId="{0C2A5713-25A1-4DE9-BA46-06790287BDE4}" srcId="{79466C96-76A9-4A3F-8E4E-B5FF8D4B3714}" destId="{707DAF22-949B-44BE-9B8C-48333EBDA2C5}" srcOrd="1" destOrd="0" parTransId="{F77409C3-9F83-4B6E-B15D-9959A6ACBE39}" sibTransId="{A4D10AF1-1CFE-4719-A575-9CF2893F310B}"/>
    <dgm:cxn modelId="{8785862A-5410-422B-9249-A98EB8197BF9}" srcId="{79466C96-76A9-4A3F-8E4E-B5FF8D4B3714}" destId="{96B0469D-A6DF-4924-92F9-B2F53C9D2D5E}" srcOrd="2" destOrd="0" parTransId="{4BEF175B-4C17-40FF-AF58-841F385617F2}" sibTransId="{3EAD3D27-A291-4384-BBA1-5EA6D74D35C3}"/>
    <dgm:cxn modelId="{BEA4DA39-E780-4BF8-86CD-8E4287A758B7}" type="presOf" srcId="{633B9590-11D3-4AEB-B7D8-D108A46DFDB1}" destId="{2009B527-1340-457B-BDC1-C56FF202D99F}" srcOrd="0" destOrd="0" presId="urn:microsoft.com/office/officeart/2018/5/layout/IconLeafLabelList"/>
    <dgm:cxn modelId="{602A0240-46D3-435C-9266-1318EE9A18A3}" type="presOf" srcId="{8DAC1CCB-80B1-41EE-A095-20F40B353EEB}" destId="{142C3AFA-AAEE-4073-9E93-0FDCF7ED63EA}" srcOrd="0" destOrd="0" presId="urn:microsoft.com/office/officeart/2018/5/layout/IconLeafLabelList"/>
    <dgm:cxn modelId="{2887425E-D943-4AEA-AF30-31FCA8A64FB1}" type="presOf" srcId="{96B0469D-A6DF-4924-92F9-B2F53C9D2D5E}" destId="{6877CE9B-E92F-4053-84D9-8D5996C3B023}" srcOrd="0" destOrd="0" presId="urn:microsoft.com/office/officeart/2018/5/layout/IconLeafLabelList"/>
    <dgm:cxn modelId="{E9B7B655-1951-49CF-BAE1-22CA9C3ABEDA}" srcId="{79466C96-76A9-4A3F-8E4E-B5FF8D4B3714}" destId="{633B9590-11D3-4AEB-B7D8-D108A46DFDB1}" srcOrd="3" destOrd="0" parTransId="{FAD4FDA6-7137-4D95-88E0-AA62DF26F1B3}" sibTransId="{4FD2F036-88FC-4317-8698-41D62E56D0FB}"/>
    <dgm:cxn modelId="{8F17F783-3202-452F-A07F-327456859D77}" srcId="{79466C96-76A9-4A3F-8E4E-B5FF8D4B3714}" destId="{104DAB0B-F399-4461-9678-E7F257D7506E}" srcOrd="0" destOrd="0" parTransId="{A222E692-5777-40EC-B439-32685FBE65A4}" sibTransId="{27D4F8F7-A7C3-40D9-95CB-BCF0F12E9B3D}"/>
    <dgm:cxn modelId="{6A7D4CAB-C095-4A5E-8D9F-D61B6C934C05}" type="presOf" srcId="{707DAF22-949B-44BE-9B8C-48333EBDA2C5}" destId="{D3304D88-1583-4EB9-8145-8CA6D856012C}" srcOrd="0" destOrd="0" presId="urn:microsoft.com/office/officeart/2018/5/layout/IconLeafLabelList"/>
    <dgm:cxn modelId="{B0E6B5AB-E61F-4188-9B37-7CBFA848F65B}" type="presOf" srcId="{104DAB0B-F399-4461-9678-E7F257D7506E}" destId="{7BC45EC6-AE51-43E0-9D78-BA61F74F6504}" srcOrd="0" destOrd="0" presId="urn:microsoft.com/office/officeart/2018/5/layout/IconLeafLabelList"/>
    <dgm:cxn modelId="{BDC256E4-FC2B-4AB7-AE50-5DE2F083395C}" type="presOf" srcId="{79466C96-76A9-4A3F-8E4E-B5FF8D4B3714}" destId="{D544A46A-2A20-4AB3-B68D-7E9181CA0B18}" srcOrd="0" destOrd="0" presId="urn:microsoft.com/office/officeart/2018/5/layout/IconLeafLabelList"/>
    <dgm:cxn modelId="{C5D188F1-9A7F-4F80-ABD6-45C4C71CE2ED}" srcId="{79466C96-76A9-4A3F-8E4E-B5FF8D4B3714}" destId="{8DAC1CCB-80B1-41EE-A095-20F40B353EEB}" srcOrd="4" destOrd="0" parTransId="{2138D48B-BEDB-4ECC-981F-542746DE71F9}" sibTransId="{2D5A2F02-1697-4FE0-9CE9-2D20487E081B}"/>
    <dgm:cxn modelId="{D3F300DE-27FC-45EA-BD00-1A3D175A1CC4}" type="presParOf" srcId="{D544A46A-2A20-4AB3-B68D-7E9181CA0B18}" destId="{E214F959-DCFD-4FBC-A2DB-91262E3CA5F9}" srcOrd="0" destOrd="0" presId="urn:microsoft.com/office/officeart/2018/5/layout/IconLeafLabelList"/>
    <dgm:cxn modelId="{4FE4CF70-6B4A-4D38-A36F-1E9E4081F347}" type="presParOf" srcId="{E214F959-DCFD-4FBC-A2DB-91262E3CA5F9}" destId="{43447647-7953-4596-A92B-52EE715B5496}" srcOrd="0" destOrd="0" presId="urn:microsoft.com/office/officeart/2018/5/layout/IconLeafLabelList"/>
    <dgm:cxn modelId="{3B88CDA3-E384-45A2-BA16-8578610D1314}" type="presParOf" srcId="{E214F959-DCFD-4FBC-A2DB-91262E3CA5F9}" destId="{B8C476DE-CD04-4A46-8FAF-AA6CECF18C03}" srcOrd="1" destOrd="0" presId="urn:microsoft.com/office/officeart/2018/5/layout/IconLeafLabelList"/>
    <dgm:cxn modelId="{BFA64074-AE77-469E-8051-1E4C534CE378}" type="presParOf" srcId="{E214F959-DCFD-4FBC-A2DB-91262E3CA5F9}" destId="{B760F983-ADC9-4048-83BE-5C20B2166C9C}" srcOrd="2" destOrd="0" presId="urn:microsoft.com/office/officeart/2018/5/layout/IconLeafLabelList"/>
    <dgm:cxn modelId="{2EAF4ED7-F16F-478A-8951-DC09F2F0E375}" type="presParOf" srcId="{E214F959-DCFD-4FBC-A2DB-91262E3CA5F9}" destId="{7BC45EC6-AE51-43E0-9D78-BA61F74F6504}" srcOrd="3" destOrd="0" presId="urn:microsoft.com/office/officeart/2018/5/layout/IconLeafLabelList"/>
    <dgm:cxn modelId="{0F90DAA8-26C5-4135-83D1-37537F675DC1}" type="presParOf" srcId="{D544A46A-2A20-4AB3-B68D-7E9181CA0B18}" destId="{EE613DD4-8247-4B57-9AA4-223E266C6E96}" srcOrd="1" destOrd="0" presId="urn:microsoft.com/office/officeart/2018/5/layout/IconLeafLabelList"/>
    <dgm:cxn modelId="{7EC6F70B-2E97-4C5C-BD7F-BA1967C4256A}" type="presParOf" srcId="{D544A46A-2A20-4AB3-B68D-7E9181CA0B18}" destId="{F134992F-8625-4494-AFB4-EB2912BBDD92}" srcOrd="2" destOrd="0" presId="urn:microsoft.com/office/officeart/2018/5/layout/IconLeafLabelList"/>
    <dgm:cxn modelId="{BBF1D847-D543-4457-8928-058721A1374D}" type="presParOf" srcId="{F134992F-8625-4494-AFB4-EB2912BBDD92}" destId="{6B9E746A-BDB0-4E5B-8092-91BBF7B532D0}" srcOrd="0" destOrd="0" presId="urn:microsoft.com/office/officeart/2018/5/layout/IconLeafLabelList"/>
    <dgm:cxn modelId="{D9A571DB-B54C-49B8-A18F-A1624B05D9ED}" type="presParOf" srcId="{F134992F-8625-4494-AFB4-EB2912BBDD92}" destId="{15C30023-BA01-4197-9382-C77216BA069B}" srcOrd="1" destOrd="0" presId="urn:microsoft.com/office/officeart/2018/5/layout/IconLeafLabelList"/>
    <dgm:cxn modelId="{E26B2807-C6FB-41BB-BC86-932A9AF8D2BC}" type="presParOf" srcId="{F134992F-8625-4494-AFB4-EB2912BBDD92}" destId="{522D936C-B6EC-4F6A-BC1E-F062408922BC}" srcOrd="2" destOrd="0" presId="urn:microsoft.com/office/officeart/2018/5/layout/IconLeafLabelList"/>
    <dgm:cxn modelId="{2F9AA2E6-F666-430B-B3C2-B799F66031EA}" type="presParOf" srcId="{F134992F-8625-4494-AFB4-EB2912BBDD92}" destId="{D3304D88-1583-4EB9-8145-8CA6D856012C}" srcOrd="3" destOrd="0" presId="urn:microsoft.com/office/officeart/2018/5/layout/IconLeafLabelList"/>
    <dgm:cxn modelId="{4C1A1213-2DBA-4953-A8E3-7DC1EF7A0EF7}" type="presParOf" srcId="{D544A46A-2A20-4AB3-B68D-7E9181CA0B18}" destId="{53299A67-6FB4-4279-A996-5F6CD635FCCB}" srcOrd="3" destOrd="0" presId="urn:microsoft.com/office/officeart/2018/5/layout/IconLeafLabelList"/>
    <dgm:cxn modelId="{9213A454-E4A8-4339-ACF8-23178190FDE9}" type="presParOf" srcId="{D544A46A-2A20-4AB3-B68D-7E9181CA0B18}" destId="{32C41FF6-E2B5-4FB2-A1B8-C19585DD3044}" srcOrd="4" destOrd="0" presId="urn:microsoft.com/office/officeart/2018/5/layout/IconLeafLabelList"/>
    <dgm:cxn modelId="{0DCD62D5-FA98-4B3D-83C5-B72BB4222AAF}" type="presParOf" srcId="{32C41FF6-E2B5-4FB2-A1B8-C19585DD3044}" destId="{91F194DB-3863-4FE2-A46C-1B172EE41515}" srcOrd="0" destOrd="0" presId="urn:microsoft.com/office/officeart/2018/5/layout/IconLeafLabelList"/>
    <dgm:cxn modelId="{A7C82269-9318-42E4-BC1F-5C8CD456C784}" type="presParOf" srcId="{32C41FF6-E2B5-4FB2-A1B8-C19585DD3044}" destId="{50608D9D-CA89-4132-92DA-84F2D49E6641}" srcOrd="1" destOrd="0" presId="urn:microsoft.com/office/officeart/2018/5/layout/IconLeafLabelList"/>
    <dgm:cxn modelId="{38817E0A-86B5-4ED6-951C-99C4C8FD76CA}" type="presParOf" srcId="{32C41FF6-E2B5-4FB2-A1B8-C19585DD3044}" destId="{32F521B2-B85F-4CDB-B305-144454079114}" srcOrd="2" destOrd="0" presId="urn:microsoft.com/office/officeart/2018/5/layout/IconLeafLabelList"/>
    <dgm:cxn modelId="{972EE1AC-4211-49D9-B57F-9946B8311645}" type="presParOf" srcId="{32C41FF6-E2B5-4FB2-A1B8-C19585DD3044}" destId="{6877CE9B-E92F-4053-84D9-8D5996C3B023}" srcOrd="3" destOrd="0" presId="urn:microsoft.com/office/officeart/2018/5/layout/IconLeafLabelList"/>
    <dgm:cxn modelId="{9F693115-883B-44BF-B0A0-8C3B0E0C8598}" type="presParOf" srcId="{D544A46A-2A20-4AB3-B68D-7E9181CA0B18}" destId="{65DB8EB7-FD8E-40D7-95E6-19EC83DB3F5C}" srcOrd="5" destOrd="0" presId="urn:microsoft.com/office/officeart/2018/5/layout/IconLeafLabelList"/>
    <dgm:cxn modelId="{09EECB41-70C3-4661-899A-FCC05183FDAC}" type="presParOf" srcId="{D544A46A-2A20-4AB3-B68D-7E9181CA0B18}" destId="{A477ABDA-2A59-46AC-B60B-9149B5AA8E28}" srcOrd="6" destOrd="0" presId="urn:microsoft.com/office/officeart/2018/5/layout/IconLeafLabelList"/>
    <dgm:cxn modelId="{E11AD80F-F6E7-42B2-A86B-9B384EC8A3E6}" type="presParOf" srcId="{A477ABDA-2A59-46AC-B60B-9149B5AA8E28}" destId="{D4EE46B1-B1AA-46A1-B97D-A4628B13D61E}" srcOrd="0" destOrd="0" presId="urn:microsoft.com/office/officeart/2018/5/layout/IconLeafLabelList"/>
    <dgm:cxn modelId="{790502D5-94C3-40EB-A751-621626B789C5}" type="presParOf" srcId="{A477ABDA-2A59-46AC-B60B-9149B5AA8E28}" destId="{C3615C96-D83F-4404-B741-23A6C4B67D5E}" srcOrd="1" destOrd="0" presId="urn:microsoft.com/office/officeart/2018/5/layout/IconLeafLabelList"/>
    <dgm:cxn modelId="{1AE93023-C2A4-470F-9AD0-9D65A94E3CA4}" type="presParOf" srcId="{A477ABDA-2A59-46AC-B60B-9149B5AA8E28}" destId="{5B2601D2-DBC9-4F65-BA1C-AF673B797BD7}" srcOrd="2" destOrd="0" presId="urn:microsoft.com/office/officeart/2018/5/layout/IconLeafLabelList"/>
    <dgm:cxn modelId="{33B35D58-5FC3-490D-9F58-B012F65435E2}" type="presParOf" srcId="{A477ABDA-2A59-46AC-B60B-9149B5AA8E28}" destId="{2009B527-1340-457B-BDC1-C56FF202D99F}" srcOrd="3" destOrd="0" presId="urn:microsoft.com/office/officeart/2018/5/layout/IconLeafLabelList"/>
    <dgm:cxn modelId="{69894B26-EF07-4B1A-85BA-32AD9E6867D4}" type="presParOf" srcId="{D544A46A-2A20-4AB3-B68D-7E9181CA0B18}" destId="{5D679456-E068-4011-8DA8-E675AE3918B9}" srcOrd="7" destOrd="0" presId="urn:microsoft.com/office/officeart/2018/5/layout/IconLeafLabelList"/>
    <dgm:cxn modelId="{16466272-11A1-4800-A74E-EC171E61DE06}" type="presParOf" srcId="{D544A46A-2A20-4AB3-B68D-7E9181CA0B18}" destId="{5AC1BEC3-16BF-40A9-8A62-184227804FA0}" srcOrd="8" destOrd="0" presId="urn:microsoft.com/office/officeart/2018/5/layout/IconLeafLabelList"/>
    <dgm:cxn modelId="{67093E94-A986-4866-BCFE-CC4F51A213A1}" type="presParOf" srcId="{5AC1BEC3-16BF-40A9-8A62-184227804FA0}" destId="{0A8DFB98-FBA7-4A63-8ED7-4241BD2318AC}" srcOrd="0" destOrd="0" presId="urn:microsoft.com/office/officeart/2018/5/layout/IconLeafLabelList"/>
    <dgm:cxn modelId="{E8A560EB-AF5B-46A4-A597-6835E22EAABE}" type="presParOf" srcId="{5AC1BEC3-16BF-40A9-8A62-184227804FA0}" destId="{9887686C-2A12-4DC7-8D46-49D6E448951A}" srcOrd="1" destOrd="0" presId="urn:microsoft.com/office/officeart/2018/5/layout/IconLeafLabelList"/>
    <dgm:cxn modelId="{1FA149F6-219A-4711-A67A-8ADF9EEAF2A6}" type="presParOf" srcId="{5AC1BEC3-16BF-40A9-8A62-184227804FA0}" destId="{E346D98D-B8BB-4355-90D8-58A624530842}" srcOrd="2" destOrd="0" presId="urn:microsoft.com/office/officeart/2018/5/layout/IconLeafLabelList"/>
    <dgm:cxn modelId="{F8C1DB22-E525-4043-AA9A-8710C3E1606F}" type="presParOf" srcId="{5AC1BEC3-16BF-40A9-8A62-184227804FA0}" destId="{142C3AFA-AAEE-4073-9E93-0FDCF7ED63EA}"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466C96-76A9-4A3F-8E4E-B5FF8D4B3714}"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8DAC1CCB-80B1-41EE-A095-20F40B353EEB}">
      <dgm:prSet phldr="0"/>
      <dgm:spPr/>
      <dgm:t>
        <a:bodyPr/>
        <a:lstStyle/>
        <a:p>
          <a:pPr>
            <a:lnSpc>
              <a:spcPct val="100000"/>
            </a:lnSpc>
          </a:pPr>
          <a:r>
            <a:rPr lang="en-US" dirty="0">
              <a:latin typeface="Arial"/>
              <a:cs typeface="Arial"/>
            </a:rPr>
            <a:t>Understanding the expert’s testimony style</a:t>
          </a:r>
          <a:endParaRPr lang="en-US" dirty="0"/>
        </a:p>
      </dgm:t>
    </dgm:pt>
    <dgm:pt modelId="{2138D48B-BEDB-4ECC-981F-542746DE71F9}" type="parTrans" cxnId="{C5D188F1-9A7F-4F80-ABD6-45C4C71CE2ED}">
      <dgm:prSet/>
      <dgm:spPr/>
      <dgm:t>
        <a:bodyPr/>
        <a:lstStyle/>
        <a:p>
          <a:endParaRPr lang="en-US"/>
        </a:p>
      </dgm:t>
    </dgm:pt>
    <dgm:pt modelId="{2D5A2F02-1697-4FE0-9CE9-2D20487E081B}" type="sibTrans" cxnId="{C5D188F1-9A7F-4F80-ABD6-45C4C71CE2ED}">
      <dgm:prSet/>
      <dgm:spPr/>
      <dgm:t>
        <a:bodyPr/>
        <a:lstStyle/>
        <a:p>
          <a:endParaRPr lang="en-US"/>
        </a:p>
      </dgm:t>
    </dgm:pt>
    <dgm:pt modelId="{47F978EC-5A3E-432D-96A9-E34B0B586D26}">
      <dgm:prSet phldr="0"/>
      <dgm:spPr/>
      <dgm:t>
        <a:bodyPr/>
        <a:lstStyle/>
        <a:p>
          <a:pPr rtl="0">
            <a:lnSpc>
              <a:spcPct val="100000"/>
            </a:lnSpc>
          </a:pPr>
          <a:r>
            <a:rPr lang="en-US" dirty="0">
              <a:latin typeface="Arial"/>
              <a:cs typeface="Arial"/>
            </a:rPr>
            <a:t>Areas for cross examination </a:t>
          </a:r>
        </a:p>
      </dgm:t>
    </dgm:pt>
    <dgm:pt modelId="{96555527-C6C3-4011-A203-04D661374AD0}" type="parTrans" cxnId="{2F00F7DC-284E-4401-98C0-B71034BD56AB}">
      <dgm:prSet/>
      <dgm:spPr/>
    </dgm:pt>
    <dgm:pt modelId="{B71FF092-EF48-4256-BCBF-DA3B5B665E79}" type="sibTrans" cxnId="{2F00F7DC-284E-4401-98C0-B71034BD56AB}">
      <dgm:prSet/>
      <dgm:spPr/>
      <dgm:t>
        <a:bodyPr/>
        <a:lstStyle/>
        <a:p>
          <a:pPr>
            <a:lnSpc>
              <a:spcPct val="100000"/>
            </a:lnSpc>
          </a:pPr>
          <a:endParaRPr lang="en-US"/>
        </a:p>
      </dgm:t>
    </dgm:pt>
    <dgm:pt modelId="{F625023C-F1FB-403B-BC01-33033DF7DE93}">
      <dgm:prSet phldr="0"/>
      <dgm:spPr/>
      <dgm:t>
        <a:bodyPr/>
        <a:lstStyle/>
        <a:p>
          <a:pPr rtl="0">
            <a:lnSpc>
              <a:spcPct val="100000"/>
            </a:lnSpc>
          </a:pPr>
          <a:r>
            <a:rPr lang="en-US" dirty="0">
              <a:latin typeface="Arial"/>
              <a:cs typeface="Arial"/>
            </a:rPr>
            <a:t>Exhibits &amp; demonstratives  </a:t>
          </a:r>
        </a:p>
      </dgm:t>
    </dgm:pt>
    <dgm:pt modelId="{54F29B0E-3107-4C73-9A22-BB1C596332A2}" type="parTrans" cxnId="{A9B32A69-6EA2-44C4-87D6-1F8DEC96B0A9}">
      <dgm:prSet/>
      <dgm:spPr/>
    </dgm:pt>
    <dgm:pt modelId="{CEA84AC0-6AFB-4515-817C-F3F5F166DC35}" type="sibTrans" cxnId="{A9B32A69-6EA2-44C4-87D6-1F8DEC96B0A9}">
      <dgm:prSet/>
      <dgm:spPr/>
      <dgm:t>
        <a:bodyPr/>
        <a:lstStyle/>
        <a:p>
          <a:pPr>
            <a:lnSpc>
              <a:spcPct val="100000"/>
            </a:lnSpc>
          </a:pPr>
          <a:endParaRPr lang="en-US"/>
        </a:p>
      </dgm:t>
    </dgm:pt>
    <dgm:pt modelId="{F6741D9C-811E-48FD-95F8-8E080E859A64}">
      <dgm:prSet phldr="0"/>
      <dgm:spPr/>
      <dgm:t>
        <a:bodyPr/>
        <a:lstStyle/>
        <a:p>
          <a:pPr rtl="0">
            <a:lnSpc>
              <a:spcPct val="100000"/>
            </a:lnSpc>
          </a:pPr>
          <a:r>
            <a:rPr lang="en-US" dirty="0">
              <a:latin typeface="Arial"/>
              <a:cs typeface="Arial"/>
            </a:rPr>
            <a:t>Share information  </a:t>
          </a:r>
        </a:p>
      </dgm:t>
    </dgm:pt>
    <dgm:pt modelId="{9F90CD4C-5821-4711-97BF-0E48AE7DDB46}" type="parTrans" cxnId="{8C4AAD0F-3368-44C8-836A-9B4A5FDC3A00}">
      <dgm:prSet/>
      <dgm:spPr/>
    </dgm:pt>
    <dgm:pt modelId="{28560EF6-5913-4FFA-A04A-38B4BA3D6E74}" type="sibTrans" cxnId="{8C4AAD0F-3368-44C8-836A-9B4A5FDC3A00}">
      <dgm:prSet/>
      <dgm:spPr/>
      <dgm:t>
        <a:bodyPr/>
        <a:lstStyle/>
        <a:p>
          <a:pPr>
            <a:lnSpc>
              <a:spcPct val="100000"/>
            </a:lnSpc>
          </a:pPr>
          <a:endParaRPr lang="en-US"/>
        </a:p>
      </dgm:t>
    </dgm:pt>
    <dgm:pt modelId="{CEF7A945-7843-470F-8967-640F2BDB3132}" type="pres">
      <dgm:prSet presAssocID="{79466C96-76A9-4A3F-8E4E-B5FF8D4B3714}" presName="root" presStyleCnt="0">
        <dgm:presLayoutVars>
          <dgm:dir/>
          <dgm:resizeHandles val="exact"/>
        </dgm:presLayoutVars>
      </dgm:prSet>
      <dgm:spPr/>
    </dgm:pt>
    <dgm:pt modelId="{51DC5702-7089-4813-A295-35086C3B433C}" type="pres">
      <dgm:prSet presAssocID="{79466C96-76A9-4A3F-8E4E-B5FF8D4B3714}" presName="container" presStyleCnt="0">
        <dgm:presLayoutVars>
          <dgm:dir/>
          <dgm:resizeHandles val="exact"/>
        </dgm:presLayoutVars>
      </dgm:prSet>
      <dgm:spPr/>
    </dgm:pt>
    <dgm:pt modelId="{B87DC9D4-A1E2-407B-9238-32A577ED0237}" type="pres">
      <dgm:prSet presAssocID="{47F978EC-5A3E-432D-96A9-E34B0B586D26}" presName="compNode" presStyleCnt="0"/>
      <dgm:spPr/>
    </dgm:pt>
    <dgm:pt modelId="{AE0E245F-D11E-4E04-9204-AD6BB895D02E}" type="pres">
      <dgm:prSet presAssocID="{47F978EC-5A3E-432D-96A9-E34B0B586D26}" presName="iconBgRect" presStyleLbl="bgShp" presStyleIdx="0" presStyleCnt="4"/>
      <dgm:spPr/>
    </dgm:pt>
    <dgm:pt modelId="{29B1A2E2-1C96-4DFE-8C6E-778C00B41EA5}" type="pres">
      <dgm:prSet presAssocID="{47F978EC-5A3E-432D-96A9-E34B0B586D2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ecturer"/>
        </a:ext>
      </dgm:extLst>
    </dgm:pt>
    <dgm:pt modelId="{D58F8EA5-AA34-4E4C-97EE-186299A9C8D3}" type="pres">
      <dgm:prSet presAssocID="{47F978EC-5A3E-432D-96A9-E34B0B586D26}" presName="spaceRect" presStyleCnt="0"/>
      <dgm:spPr/>
    </dgm:pt>
    <dgm:pt modelId="{A198BA37-C507-4CCD-AA6B-D2E5130617D6}" type="pres">
      <dgm:prSet presAssocID="{47F978EC-5A3E-432D-96A9-E34B0B586D26}" presName="textRect" presStyleLbl="revTx" presStyleIdx="0" presStyleCnt="4">
        <dgm:presLayoutVars>
          <dgm:chMax val="1"/>
          <dgm:chPref val="1"/>
        </dgm:presLayoutVars>
      </dgm:prSet>
      <dgm:spPr/>
    </dgm:pt>
    <dgm:pt modelId="{3B360FA1-4AA5-4EF2-AFFD-5A3D6EE29640}" type="pres">
      <dgm:prSet presAssocID="{B71FF092-EF48-4256-BCBF-DA3B5B665E79}" presName="sibTrans" presStyleLbl="sibTrans2D1" presStyleIdx="0" presStyleCnt="0"/>
      <dgm:spPr/>
    </dgm:pt>
    <dgm:pt modelId="{504F2CB4-F214-44E8-A31E-A4618068E10A}" type="pres">
      <dgm:prSet presAssocID="{F625023C-F1FB-403B-BC01-33033DF7DE93}" presName="compNode" presStyleCnt="0"/>
      <dgm:spPr/>
    </dgm:pt>
    <dgm:pt modelId="{C73B45ED-15DF-42FF-9291-DEEEE9FBDCF6}" type="pres">
      <dgm:prSet presAssocID="{F625023C-F1FB-403B-BC01-33033DF7DE93}" presName="iconBgRect" presStyleLbl="bgShp" presStyleIdx="1" presStyleCnt="4"/>
      <dgm:spPr/>
    </dgm:pt>
    <dgm:pt modelId="{0EEBBB87-2AD9-4C68-9A01-0F55E5A3238E}" type="pres">
      <dgm:prSet presAssocID="{F625023C-F1FB-403B-BC01-33033DF7DE9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1F2CAEE7-6AE3-4C9D-824E-50E594E406F2}" type="pres">
      <dgm:prSet presAssocID="{F625023C-F1FB-403B-BC01-33033DF7DE93}" presName="spaceRect" presStyleCnt="0"/>
      <dgm:spPr/>
    </dgm:pt>
    <dgm:pt modelId="{A317C3AF-260D-409A-82A4-D7F926B62369}" type="pres">
      <dgm:prSet presAssocID="{F625023C-F1FB-403B-BC01-33033DF7DE93}" presName="textRect" presStyleLbl="revTx" presStyleIdx="1" presStyleCnt="4">
        <dgm:presLayoutVars>
          <dgm:chMax val="1"/>
          <dgm:chPref val="1"/>
        </dgm:presLayoutVars>
      </dgm:prSet>
      <dgm:spPr/>
    </dgm:pt>
    <dgm:pt modelId="{D9BAE0D6-506B-4D5A-87F3-EF570BA3F5BE}" type="pres">
      <dgm:prSet presAssocID="{CEA84AC0-6AFB-4515-817C-F3F5F166DC35}" presName="sibTrans" presStyleLbl="sibTrans2D1" presStyleIdx="0" presStyleCnt="0"/>
      <dgm:spPr/>
    </dgm:pt>
    <dgm:pt modelId="{9581CF84-BC97-485F-8BD0-B5A630842E3C}" type="pres">
      <dgm:prSet presAssocID="{F6741D9C-811E-48FD-95F8-8E080E859A64}" presName="compNode" presStyleCnt="0"/>
      <dgm:spPr/>
    </dgm:pt>
    <dgm:pt modelId="{AB81A522-7621-4C41-B33B-933316715119}" type="pres">
      <dgm:prSet presAssocID="{F6741D9C-811E-48FD-95F8-8E080E859A64}" presName="iconBgRect" presStyleLbl="bgShp" presStyleIdx="2" presStyleCnt="4"/>
      <dgm:spPr/>
    </dgm:pt>
    <dgm:pt modelId="{45AC8124-9068-41BA-8668-A524EB7B1946}" type="pres">
      <dgm:prSet presAssocID="{F6741D9C-811E-48FD-95F8-8E080E859A64}"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ubtitles"/>
        </a:ext>
      </dgm:extLst>
    </dgm:pt>
    <dgm:pt modelId="{84F156AE-EA9E-475B-A7F0-3C382392E961}" type="pres">
      <dgm:prSet presAssocID="{F6741D9C-811E-48FD-95F8-8E080E859A64}" presName="spaceRect" presStyleCnt="0"/>
      <dgm:spPr/>
    </dgm:pt>
    <dgm:pt modelId="{18285C33-EDCD-445B-947F-9574B368494F}" type="pres">
      <dgm:prSet presAssocID="{F6741D9C-811E-48FD-95F8-8E080E859A64}" presName="textRect" presStyleLbl="revTx" presStyleIdx="2" presStyleCnt="4">
        <dgm:presLayoutVars>
          <dgm:chMax val="1"/>
          <dgm:chPref val="1"/>
        </dgm:presLayoutVars>
      </dgm:prSet>
      <dgm:spPr/>
    </dgm:pt>
    <dgm:pt modelId="{A5FFBBB7-9245-4E36-9763-64B873DA9330}" type="pres">
      <dgm:prSet presAssocID="{28560EF6-5913-4FFA-A04A-38B4BA3D6E74}" presName="sibTrans" presStyleLbl="sibTrans2D1" presStyleIdx="0" presStyleCnt="0"/>
      <dgm:spPr/>
    </dgm:pt>
    <dgm:pt modelId="{E9C65E17-2D86-47CB-B74A-3AC198A40BD3}" type="pres">
      <dgm:prSet presAssocID="{8DAC1CCB-80B1-41EE-A095-20F40B353EEB}" presName="compNode" presStyleCnt="0"/>
      <dgm:spPr/>
    </dgm:pt>
    <dgm:pt modelId="{645FB03B-DE94-414D-BFD6-A7E2712A8EC6}" type="pres">
      <dgm:prSet presAssocID="{8DAC1CCB-80B1-41EE-A095-20F40B353EEB}" presName="iconBgRect" presStyleLbl="bgShp" presStyleIdx="3" presStyleCnt="4"/>
      <dgm:spPr/>
    </dgm:pt>
    <dgm:pt modelId="{64143E17-CF72-47A5-84F7-22907AA96E02}" type="pres">
      <dgm:prSet presAssocID="{8DAC1CCB-80B1-41EE-A095-20F40B353EE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Network"/>
        </a:ext>
      </dgm:extLst>
    </dgm:pt>
    <dgm:pt modelId="{1EC6FB0F-465B-4276-BD0C-E6021B8D0462}" type="pres">
      <dgm:prSet presAssocID="{8DAC1CCB-80B1-41EE-A095-20F40B353EEB}" presName="spaceRect" presStyleCnt="0"/>
      <dgm:spPr/>
    </dgm:pt>
    <dgm:pt modelId="{9C2018A4-63D5-4E62-82ED-C8D265071168}" type="pres">
      <dgm:prSet presAssocID="{8DAC1CCB-80B1-41EE-A095-20F40B353EEB}" presName="textRect" presStyleLbl="revTx" presStyleIdx="3" presStyleCnt="4">
        <dgm:presLayoutVars>
          <dgm:chMax val="1"/>
          <dgm:chPref val="1"/>
        </dgm:presLayoutVars>
      </dgm:prSet>
      <dgm:spPr/>
    </dgm:pt>
  </dgm:ptLst>
  <dgm:cxnLst>
    <dgm:cxn modelId="{4A56BD05-70F9-4A3C-9F31-845468F15C9F}" type="presOf" srcId="{79466C96-76A9-4A3F-8E4E-B5FF8D4B3714}" destId="{CEF7A945-7843-470F-8967-640F2BDB3132}" srcOrd="0" destOrd="0" presId="urn:microsoft.com/office/officeart/2018/2/layout/IconCircleList"/>
    <dgm:cxn modelId="{8C4AAD0F-3368-44C8-836A-9B4A5FDC3A00}" srcId="{79466C96-76A9-4A3F-8E4E-B5FF8D4B3714}" destId="{F6741D9C-811E-48FD-95F8-8E080E859A64}" srcOrd="2" destOrd="0" parTransId="{9F90CD4C-5821-4711-97BF-0E48AE7DDB46}" sibTransId="{28560EF6-5913-4FFA-A04A-38B4BA3D6E74}"/>
    <dgm:cxn modelId="{2D03BC43-184F-4A8E-8052-6BA06D328586}" type="presOf" srcId="{CEA84AC0-6AFB-4515-817C-F3F5F166DC35}" destId="{D9BAE0D6-506B-4D5A-87F3-EF570BA3F5BE}" srcOrd="0" destOrd="0" presId="urn:microsoft.com/office/officeart/2018/2/layout/IconCircleList"/>
    <dgm:cxn modelId="{A9B32A69-6EA2-44C4-87D6-1F8DEC96B0A9}" srcId="{79466C96-76A9-4A3F-8E4E-B5FF8D4B3714}" destId="{F625023C-F1FB-403B-BC01-33033DF7DE93}" srcOrd="1" destOrd="0" parTransId="{54F29B0E-3107-4C73-9A22-BB1C596332A2}" sibTransId="{CEA84AC0-6AFB-4515-817C-F3F5F166DC35}"/>
    <dgm:cxn modelId="{B928C06D-858A-4CB2-BF58-A82BB2B47E4D}" type="presOf" srcId="{F6741D9C-811E-48FD-95F8-8E080E859A64}" destId="{18285C33-EDCD-445B-947F-9574B368494F}" srcOrd="0" destOrd="0" presId="urn:microsoft.com/office/officeart/2018/2/layout/IconCircleList"/>
    <dgm:cxn modelId="{11E71B78-07D7-4A4B-863C-0FE898EE92FD}" type="presOf" srcId="{47F978EC-5A3E-432D-96A9-E34B0B586D26}" destId="{A198BA37-C507-4CCD-AA6B-D2E5130617D6}" srcOrd="0" destOrd="0" presId="urn:microsoft.com/office/officeart/2018/2/layout/IconCircleList"/>
    <dgm:cxn modelId="{8BABFD8E-7DD2-4263-B0F9-596AD9213DBF}" type="presOf" srcId="{8DAC1CCB-80B1-41EE-A095-20F40B353EEB}" destId="{9C2018A4-63D5-4E62-82ED-C8D265071168}" srcOrd="0" destOrd="0" presId="urn:microsoft.com/office/officeart/2018/2/layout/IconCircleList"/>
    <dgm:cxn modelId="{1FF566A1-5150-4857-968B-22E7F5211C4C}" type="presOf" srcId="{B71FF092-EF48-4256-BCBF-DA3B5B665E79}" destId="{3B360FA1-4AA5-4EF2-AFFD-5A3D6EE29640}" srcOrd="0" destOrd="0" presId="urn:microsoft.com/office/officeart/2018/2/layout/IconCircleList"/>
    <dgm:cxn modelId="{BD5F58D8-7B08-4692-8A44-7642832CA942}" type="presOf" srcId="{F625023C-F1FB-403B-BC01-33033DF7DE93}" destId="{A317C3AF-260D-409A-82A4-D7F926B62369}" srcOrd="0" destOrd="0" presId="urn:microsoft.com/office/officeart/2018/2/layout/IconCircleList"/>
    <dgm:cxn modelId="{2F00F7DC-284E-4401-98C0-B71034BD56AB}" srcId="{79466C96-76A9-4A3F-8E4E-B5FF8D4B3714}" destId="{47F978EC-5A3E-432D-96A9-E34B0B586D26}" srcOrd="0" destOrd="0" parTransId="{96555527-C6C3-4011-A203-04D661374AD0}" sibTransId="{B71FF092-EF48-4256-BCBF-DA3B5B665E79}"/>
    <dgm:cxn modelId="{E22152E0-3C52-42F4-8560-B3E058D33098}" type="presOf" srcId="{28560EF6-5913-4FFA-A04A-38B4BA3D6E74}" destId="{A5FFBBB7-9245-4E36-9763-64B873DA9330}" srcOrd="0" destOrd="0" presId="urn:microsoft.com/office/officeart/2018/2/layout/IconCircleList"/>
    <dgm:cxn modelId="{C5D188F1-9A7F-4F80-ABD6-45C4C71CE2ED}" srcId="{79466C96-76A9-4A3F-8E4E-B5FF8D4B3714}" destId="{8DAC1CCB-80B1-41EE-A095-20F40B353EEB}" srcOrd="3" destOrd="0" parTransId="{2138D48B-BEDB-4ECC-981F-542746DE71F9}" sibTransId="{2D5A2F02-1697-4FE0-9CE9-2D20487E081B}"/>
    <dgm:cxn modelId="{82F4D9C9-2878-45F7-89B5-F2A2658DCFEF}" type="presParOf" srcId="{CEF7A945-7843-470F-8967-640F2BDB3132}" destId="{51DC5702-7089-4813-A295-35086C3B433C}" srcOrd="0" destOrd="0" presId="urn:microsoft.com/office/officeart/2018/2/layout/IconCircleList"/>
    <dgm:cxn modelId="{3C078EC5-38F9-4A71-B88A-0F4CD633B05D}" type="presParOf" srcId="{51DC5702-7089-4813-A295-35086C3B433C}" destId="{B87DC9D4-A1E2-407B-9238-32A577ED0237}" srcOrd="0" destOrd="0" presId="urn:microsoft.com/office/officeart/2018/2/layout/IconCircleList"/>
    <dgm:cxn modelId="{1EC87486-511C-4000-B393-674DE46DF174}" type="presParOf" srcId="{B87DC9D4-A1E2-407B-9238-32A577ED0237}" destId="{AE0E245F-D11E-4E04-9204-AD6BB895D02E}" srcOrd="0" destOrd="0" presId="urn:microsoft.com/office/officeart/2018/2/layout/IconCircleList"/>
    <dgm:cxn modelId="{310872BF-BCA2-4AB0-9B53-FA7DD3C4BCC1}" type="presParOf" srcId="{B87DC9D4-A1E2-407B-9238-32A577ED0237}" destId="{29B1A2E2-1C96-4DFE-8C6E-778C00B41EA5}" srcOrd="1" destOrd="0" presId="urn:microsoft.com/office/officeart/2018/2/layout/IconCircleList"/>
    <dgm:cxn modelId="{DF0B6CF5-5EB3-4670-99F8-66F3208BC8F5}" type="presParOf" srcId="{B87DC9D4-A1E2-407B-9238-32A577ED0237}" destId="{D58F8EA5-AA34-4E4C-97EE-186299A9C8D3}" srcOrd="2" destOrd="0" presId="urn:microsoft.com/office/officeart/2018/2/layout/IconCircleList"/>
    <dgm:cxn modelId="{1C9FCA9C-EFD1-4517-9DFC-E34F78D988A4}" type="presParOf" srcId="{B87DC9D4-A1E2-407B-9238-32A577ED0237}" destId="{A198BA37-C507-4CCD-AA6B-D2E5130617D6}" srcOrd="3" destOrd="0" presId="urn:microsoft.com/office/officeart/2018/2/layout/IconCircleList"/>
    <dgm:cxn modelId="{F7EA893E-C074-4F73-B162-851408A4A50C}" type="presParOf" srcId="{51DC5702-7089-4813-A295-35086C3B433C}" destId="{3B360FA1-4AA5-4EF2-AFFD-5A3D6EE29640}" srcOrd="1" destOrd="0" presId="urn:microsoft.com/office/officeart/2018/2/layout/IconCircleList"/>
    <dgm:cxn modelId="{476C826A-284E-41D4-B9A9-7AC0278C4F93}" type="presParOf" srcId="{51DC5702-7089-4813-A295-35086C3B433C}" destId="{504F2CB4-F214-44E8-A31E-A4618068E10A}" srcOrd="2" destOrd="0" presId="urn:microsoft.com/office/officeart/2018/2/layout/IconCircleList"/>
    <dgm:cxn modelId="{5DA15B34-7869-4EB0-819E-105F8A65DF3E}" type="presParOf" srcId="{504F2CB4-F214-44E8-A31E-A4618068E10A}" destId="{C73B45ED-15DF-42FF-9291-DEEEE9FBDCF6}" srcOrd="0" destOrd="0" presId="urn:microsoft.com/office/officeart/2018/2/layout/IconCircleList"/>
    <dgm:cxn modelId="{4A8928D5-477C-45C6-8C2A-CA288831A04A}" type="presParOf" srcId="{504F2CB4-F214-44E8-A31E-A4618068E10A}" destId="{0EEBBB87-2AD9-4C68-9A01-0F55E5A3238E}" srcOrd="1" destOrd="0" presId="urn:microsoft.com/office/officeart/2018/2/layout/IconCircleList"/>
    <dgm:cxn modelId="{F1553B43-BFCA-4A76-B682-C6C0EFB9D65A}" type="presParOf" srcId="{504F2CB4-F214-44E8-A31E-A4618068E10A}" destId="{1F2CAEE7-6AE3-4C9D-824E-50E594E406F2}" srcOrd="2" destOrd="0" presId="urn:microsoft.com/office/officeart/2018/2/layout/IconCircleList"/>
    <dgm:cxn modelId="{86058DC6-20DD-4BC6-88D3-B300D160E345}" type="presParOf" srcId="{504F2CB4-F214-44E8-A31E-A4618068E10A}" destId="{A317C3AF-260D-409A-82A4-D7F926B62369}" srcOrd="3" destOrd="0" presId="urn:microsoft.com/office/officeart/2018/2/layout/IconCircleList"/>
    <dgm:cxn modelId="{DC682B50-294D-49CC-BA05-9208D9BAF379}" type="presParOf" srcId="{51DC5702-7089-4813-A295-35086C3B433C}" destId="{D9BAE0D6-506B-4D5A-87F3-EF570BA3F5BE}" srcOrd="3" destOrd="0" presId="urn:microsoft.com/office/officeart/2018/2/layout/IconCircleList"/>
    <dgm:cxn modelId="{6D367009-1F1D-4F23-B3B3-305A4FB22E70}" type="presParOf" srcId="{51DC5702-7089-4813-A295-35086C3B433C}" destId="{9581CF84-BC97-485F-8BD0-B5A630842E3C}" srcOrd="4" destOrd="0" presId="urn:microsoft.com/office/officeart/2018/2/layout/IconCircleList"/>
    <dgm:cxn modelId="{1C4134DF-731C-49AF-9B82-58A513798582}" type="presParOf" srcId="{9581CF84-BC97-485F-8BD0-B5A630842E3C}" destId="{AB81A522-7621-4C41-B33B-933316715119}" srcOrd="0" destOrd="0" presId="urn:microsoft.com/office/officeart/2018/2/layout/IconCircleList"/>
    <dgm:cxn modelId="{62ED5696-942A-490B-8241-B170A8CA7403}" type="presParOf" srcId="{9581CF84-BC97-485F-8BD0-B5A630842E3C}" destId="{45AC8124-9068-41BA-8668-A524EB7B1946}" srcOrd="1" destOrd="0" presId="urn:microsoft.com/office/officeart/2018/2/layout/IconCircleList"/>
    <dgm:cxn modelId="{BC1C50B5-3039-43ED-A05C-958E8574C879}" type="presParOf" srcId="{9581CF84-BC97-485F-8BD0-B5A630842E3C}" destId="{84F156AE-EA9E-475B-A7F0-3C382392E961}" srcOrd="2" destOrd="0" presId="urn:microsoft.com/office/officeart/2018/2/layout/IconCircleList"/>
    <dgm:cxn modelId="{170632D5-68AA-452B-B356-F30EB5C131FB}" type="presParOf" srcId="{9581CF84-BC97-485F-8BD0-B5A630842E3C}" destId="{18285C33-EDCD-445B-947F-9574B368494F}" srcOrd="3" destOrd="0" presId="urn:microsoft.com/office/officeart/2018/2/layout/IconCircleList"/>
    <dgm:cxn modelId="{DE144A5C-AE13-4B7F-B794-FAA38C01A0EB}" type="presParOf" srcId="{51DC5702-7089-4813-A295-35086C3B433C}" destId="{A5FFBBB7-9245-4E36-9763-64B873DA9330}" srcOrd="5" destOrd="0" presId="urn:microsoft.com/office/officeart/2018/2/layout/IconCircleList"/>
    <dgm:cxn modelId="{733E8AEE-6A16-4191-A0C7-BE65AE0D6567}" type="presParOf" srcId="{51DC5702-7089-4813-A295-35086C3B433C}" destId="{E9C65E17-2D86-47CB-B74A-3AC198A40BD3}" srcOrd="6" destOrd="0" presId="urn:microsoft.com/office/officeart/2018/2/layout/IconCircleList"/>
    <dgm:cxn modelId="{B310EB03-A1E3-42EF-A240-9344B3129E43}" type="presParOf" srcId="{E9C65E17-2D86-47CB-B74A-3AC198A40BD3}" destId="{645FB03B-DE94-414D-BFD6-A7E2712A8EC6}" srcOrd="0" destOrd="0" presId="urn:microsoft.com/office/officeart/2018/2/layout/IconCircleList"/>
    <dgm:cxn modelId="{3244D40A-CD18-45DA-BD10-DF65B421AFCE}" type="presParOf" srcId="{E9C65E17-2D86-47CB-B74A-3AC198A40BD3}" destId="{64143E17-CF72-47A5-84F7-22907AA96E02}" srcOrd="1" destOrd="0" presId="urn:microsoft.com/office/officeart/2018/2/layout/IconCircleList"/>
    <dgm:cxn modelId="{5E1DE344-8BF6-4A3F-9843-FA40E25F518F}" type="presParOf" srcId="{E9C65E17-2D86-47CB-B74A-3AC198A40BD3}" destId="{1EC6FB0F-465B-4276-BD0C-E6021B8D0462}" srcOrd="2" destOrd="0" presId="urn:microsoft.com/office/officeart/2018/2/layout/IconCircleList"/>
    <dgm:cxn modelId="{232F214A-F2E8-4E65-9D6E-B1D17FBC7E9C}" type="presParOf" srcId="{E9C65E17-2D86-47CB-B74A-3AC198A40BD3}" destId="{9C2018A4-63D5-4E62-82ED-C8D265071168}"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612E9E-50BA-4F4F-92DB-0A1F507D64C8}"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DF4E895-A256-40D8-B4F4-7EF155358C6C}">
      <dgm:prSet/>
      <dgm:spPr/>
      <dgm:t>
        <a:bodyPr/>
        <a:lstStyle/>
        <a:p>
          <a:pPr>
            <a:lnSpc>
              <a:spcPct val="100000"/>
            </a:lnSpc>
          </a:pPr>
          <a:r>
            <a:rPr lang="en-US" dirty="0">
              <a:latin typeface="Arial"/>
              <a:cs typeface="Arial"/>
            </a:rPr>
            <a:t>Sticking to what was agreed upon during pre-trial</a:t>
          </a:r>
        </a:p>
      </dgm:t>
    </dgm:pt>
    <dgm:pt modelId="{3B1A1F00-D9B3-4661-BEE7-155D4B6DF22E}" type="parTrans" cxnId="{0AE3E804-E7DC-4B78-938D-54DCD279CABB}">
      <dgm:prSet/>
      <dgm:spPr/>
      <dgm:t>
        <a:bodyPr/>
        <a:lstStyle/>
        <a:p>
          <a:endParaRPr lang="en-US"/>
        </a:p>
      </dgm:t>
    </dgm:pt>
    <dgm:pt modelId="{D3E36A2D-97B6-40BA-8EBA-74BDC3724C9A}" type="sibTrans" cxnId="{0AE3E804-E7DC-4B78-938D-54DCD279CABB}">
      <dgm:prSet/>
      <dgm:spPr/>
      <dgm:t>
        <a:bodyPr/>
        <a:lstStyle/>
        <a:p>
          <a:endParaRPr lang="en-US"/>
        </a:p>
      </dgm:t>
    </dgm:pt>
    <dgm:pt modelId="{201A9873-54EE-4640-B256-76FB1B683EFE}">
      <dgm:prSet/>
      <dgm:spPr/>
      <dgm:t>
        <a:bodyPr/>
        <a:lstStyle/>
        <a:p>
          <a:pPr>
            <a:lnSpc>
              <a:spcPct val="100000"/>
            </a:lnSpc>
          </a:pPr>
          <a:r>
            <a:rPr lang="en-US" dirty="0">
              <a:latin typeface="Arial"/>
              <a:cs typeface="Arial"/>
            </a:rPr>
            <a:t>Clear, jargon-free, and concise language</a:t>
          </a:r>
        </a:p>
      </dgm:t>
    </dgm:pt>
    <dgm:pt modelId="{D7BE3E4B-7FAD-45DF-A77C-226D8D985F61}" type="parTrans" cxnId="{7BB87A22-CFA6-484B-BF40-A09C3611EA32}">
      <dgm:prSet/>
      <dgm:spPr/>
      <dgm:t>
        <a:bodyPr/>
        <a:lstStyle/>
        <a:p>
          <a:endParaRPr lang="en-US"/>
        </a:p>
      </dgm:t>
    </dgm:pt>
    <dgm:pt modelId="{3817DA3E-8142-4772-94D3-0F2E39E57ABB}" type="sibTrans" cxnId="{7BB87A22-CFA6-484B-BF40-A09C3611EA32}">
      <dgm:prSet/>
      <dgm:spPr/>
      <dgm:t>
        <a:bodyPr/>
        <a:lstStyle/>
        <a:p>
          <a:endParaRPr lang="en-US"/>
        </a:p>
      </dgm:t>
    </dgm:pt>
    <dgm:pt modelId="{BA3453F7-F174-4C41-9E1E-03F605AC4304}">
      <dgm:prSet/>
      <dgm:spPr/>
      <dgm:t>
        <a:bodyPr/>
        <a:lstStyle/>
        <a:p>
          <a:pPr>
            <a:lnSpc>
              <a:spcPct val="100000"/>
            </a:lnSpc>
          </a:pPr>
          <a:r>
            <a:rPr lang="en-US">
              <a:latin typeface="Arial"/>
              <a:cs typeface="Arial"/>
            </a:rPr>
            <a:t>The expert's duty to correct during testimony, during trial, after trial decision rendered</a:t>
          </a:r>
        </a:p>
      </dgm:t>
    </dgm:pt>
    <dgm:pt modelId="{E0340792-E46A-42E6-B79F-99B72FB8BF89}" type="parTrans" cxnId="{8D6D7149-454A-4BCD-9837-16993E689064}">
      <dgm:prSet/>
      <dgm:spPr/>
      <dgm:t>
        <a:bodyPr/>
        <a:lstStyle/>
        <a:p>
          <a:endParaRPr lang="en-US"/>
        </a:p>
      </dgm:t>
    </dgm:pt>
    <dgm:pt modelId="{3F5310E6-FA47-4E6D-8E1B-449BF72D442C}" type="sibTrans" cxnId="{8D6D7149-454A-4BCD-9837-16993E689064}">
      <dgm:prSet/>
      <dgm:spPr/>
      <dgm:t>
        <a:bodyPr/>
        <a:lstStyle/>
        <a:p>
          <a:endParaRPr lang="en-US"/>
        </a:p>
      </dgm:t>
    </dgm:pt>
    <dgm:pt modelId="{18C8419B-DAFC-4991-AE5E-EC5C3BB79113}" type="pres">
      <dgm:prSet presAssocID="{16612E9E-50BA-4F4F-92DB-0A1F507D64C8}" presName="root" presStyleCnt="0">
        <dgm:presLayoutVars>
          <dgm:dir/>
          <dgm:resizeHandles val="exact"/>
        </dgm:presLayoutVars>
      </dgm:prSet>
      <dgm:spPr/>
    </dgm:pt>
    <dgm:pt modelId="{B9B6AE3B-D010-419A-A6B6-E06F0F812838}" type="pres">
      <dgm:prSet presAssocID="{ADF4E895-A256-40D8-B4F4-7EF155358C6C}" presName="compNode" presStyleCnt="0"/>
      <dgm:spPr/>
    </dgm:pt>
    <dgm:pt modelId="{D1A997A1-B11D-44F5-A74D-07509DB6D609}" type="pres">
      <dgm:prSet presAssocID="{ADF4E895-A256-40D8-B4F4-7EF155358C6C}" presName="bgRect" presStyleLbl="bgShp" presStyleIdx="0" presStyleCnt="3"/>
      <dgm:spPr/>
    </dgm:pt>
    <dgm:pt modelId="{BC16FD7B-EEE3-4D11-9F94-43A0381612A3}" type="pres">
      <dgm:prSet presAssocID="{ADF4E895-A256-40D8-B4F4-7EF155358C6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cument"/>
        </a:ext>
      </dgm:extLst>
    </dgm:pt>
    <dgm:pt modelId="{6D82295F-97B4-4468-8CE2-02417151023A}" type="pres">
      <dgm:prSet presAssocID="{ADF4E895-A256-40D8-B4F4-7EF155358C6C}" presName="spaceRect" presStyleCnt="0"/>
      <dgm:spPr/>
    </dgm:pt>
    <dgm:pt modelId="{ACD5CF20-C833-4774-A55C-B018A43C7D6A}" type="pres">
      <dgm:prSet presAssocID="{ADF4E895-A256-40D8-B4F4-7EF155358C6C}" presName="parTx" presStyleLbl="revTx" presStyleIdx="0" presStyleCnt="3">
        <dgm:presLayoutVars>
          <dgm:chMax val="0"/>
          <dgm:chPref val="0"/>
        </dgm:presLayoutVars>
      </dgm:prSet>
      <dgm:spPr/>
    </dgm:pt>
    <dgm:pt modelId="{381421A2-0462-409D-A988-61AECC5B60F0}" type="pres">
      <dgm:prSet presAssocID="{D3E36A2D-97B6-40BA-8EBA-74BDC3724C9A}" presName="sibTrans" presStyleCnt="0"/>
      <dgm:spPr/>
    </dgm:pt>
    <dgm:pt modelId="{2D620DD2-3817-44E0-A6A6-AF8E23DECC00}" type="pres">
      <dgm:prSet presAssocID="{201A9873-54EE-4640-B256-76FB1B683EFE}" presName="compNode" presStyleCnt="0"/>
      <dgm:spPr/>
    </dgm:pt>
    <dgm:pt modelId="{344672EE-95B8-45C5-AF37-EB977449BE0F}" type="pres">
      <dgm:prSet presAssocID="{201A9873-54EE-4640-B256-76FB1B683EFE}" presName="bgRect" presStyleLbl="bgShp" presStyleIdx="1" presStyleCnt="3"/>
      <dgm:spPr/>
    </dgm:pt>
    <dgm:pt modelId="{06ACA06C-7C12-4D7C-96DF-45CAC7D62618}" type="pres">
      <dgm:prSet presAssocID="{201A9873-54EE-4640-B256-76FB1B683EF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ongue"/>
        </a:ext>
      </dgm:extLst>
    </dgm:pt>
    <dgm:pt modelId="{F21142C7-564C-4187-A0D3-F64E555AD8A1}" type="pres">
      <dgm:prSet presAssocID="{201A9873-54EE-4640-B256-76FB1B683EFE}" presName="spaceRect" presStyleCnt="0"/>
      <dgm:spPr/>
    </dgm:pt>
    <dgm:pt modelId="{F81DA8B2-743A-4678-AFF8-6C7E51A2C60C}" type="pres">
      <dgm:prSet presAssocID="{201A9873-54EE-4640-B256-76FB1B683EFE}" presName="parTx" presStyleLbl="revTx" presStyleIdx="1" presStyleCnt="3">
        <dgm:presLayoutVars>
          <dgm:chMax val="0"/>
          <dgm:chPref val="0"/>
        </dgm:presLayoutVars>
      </dgm:prSet>
      <dgm:spPr/>
    </dgm:pt>
    <dgm:pt modelId="{B316915B-A307-4AC5-BAA1-387FF35248B3}" type="pres">
      <dgm:prSet presAssocID="{3817DA3E-8142-4772-94D3-0F2E39E57ABB}" presName="sibTrans" presStyleCnt="0"/>
      <dgm:spPr/>
    </dgm:pt>
    <dgm:pt modelId="{1F731E8F-188D-41AE-BF5B-3E60657FA353}" type="pres">
      <dgm:prSet presAssocID="{BA3453F7-F174-4C41-9E1E-03F605AC4304}" presName="compNode" presStyleCnt="0"/>
      <dgm:spPr/>
    </dgm:pt>
    <dgm:pt modelId="{C7B8CB19-54D9-4479-B54C-891430539C1E}" type="pres">
      <dgm:prSet presAssocID="{BA3453F7-F174-4C41-9E1E-03F605AC4304}" presName="bgRect" presStyleLbl="bgShp" presStyleIdx="2" presStyleCnt="3"/>
      <dgm:spPr/>
    </dgm:pt>
    <dgm:pt modelId="{09294ACD-09E4-40A4-AF0A-3D18E60A0F1E}" type="pres">
      <dgm:prSet presAssocID="{BA3453F7-F174-4C41-9E1E-03F605AC430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avel"/>
        </a:ext>
      </dgm:extLst>
    </dgm:pt>
    <dgm:pt modelId="{23885FF0-F65D-4C69-9535-E54FDE4BF4DA}" type="pres">
      <dgm:prSet presAssocID="{BA3453F7-F174-4C41-9E1E-03F605AC4304}" presName="spaceRect" presStyleCnt="0"/>
      <dgm:spPr/>
    </dgm:pt>
    <dgm:pt modelId="{BEFD21CB-2A70-410F-AE77-C3B9538165C0}" type="pres">
      <dgm:prSet presAssocID="{BA3453F7-F174-4C41-9E1E-03F605AC4304}" presName="parTx" presStyleLbl="revTx" presStyleIdx="2" presStyleCnt="3">
        <dgm:presLayoutVars>
          <dgm:chMax val="0"/>
          <dgm:chPref val="0"/>
        </dgm:presLayoutVars>
      </dgm:prSet>
      <dgm:spPr/>
    </dgm:pt>
  </dgm:ptLst>
  <dgm:cxnLst>
    <dgm:cxn modelId="{0AE3E804-E7DC-4B78-938D-54DCD279CABB}" srcId="{16612E9E-50BA-4F4F-92DB-0A1F507D64C8}" destId="{ADF4E895-A256-40D8-B4F4-7EF155358C6C}" srcOrd="0" destOrd="0" parTransId="{3B1A1F00-D9B3-4661-BEE7-155D4B6DF22E}" sibTransId="{D3E36A2D-97B6-40BA-8EBA-74BDC3724C9A}"/>
    <dgm:cxn modelId="{7BB87A22-CFA6-484B-BF40-A09C3611EA32}" srcId="{16612E9E-50BA-4F4F-92DB-0A1F507D64C8}" destId="{201A9873-54EE-4640-B256-76FB1B683EFE}" srcOrd="1" destOrd="0" parTransId="{D7BE3E4B-7FAD-45DF-A77C-226D8D985F61}" sibTransId="{3817DA3E-8142-4772-94D3-0F2E39E57ABB}"/>
    <dgm:cxn modelId="{8D6D7149-454A-4BCD-9837-16993E689064}" srcId="{16612E9E-50BA-4F4F-92DB-0A1F507D64C8}" destId="{BA3453F7-F174-4C41-9E1E-03F605AC4304}" srcOrd="2" destOrd="0" parTransId="{E0340792-E46A-42E6-B79F-99B72FB8BF89}" sibTransId="{3F5310E6-FA47-4E6D-8E1B-449BF72D442C}"/>
    <dgm:cxn modelId="{6EFE2956-BD89-4FFA-BAD0-58F8A7BDC386}" type="presOf" srcId="{ADF4E895-A256-40D8-B4F4-7EF155358C6C}" destId="{ACD5CF20-C833-4774-A55C-B018A43C7D6A}" srcOrd="0" destOrd="0" presId="urn:microsoft.com/office/officeart/2018/2/layout/IconVerticalSolidList"/>
    <dgm:cxn modelId="{FDC44178-68F6-4435-BCEB-D5CE85947B51}" type="presOf" srcId="{16612E9E-50BA-4F4F-92DB-0A1F507D64C8}" destId="{18C8419B-DAFC-4991-AE5E-EC5C3BB79113}" srcOrd="0" destOrd="0" presId="urn:microsoft.com/office/officeart/2018/2/layout/IconVerticalSolidList"/>
    <dgm:cxn modelId="{F92DDFC6-FDC7-4579-BDB4-A4B342834E0F}" type="presOf" srcId="{BA3453F7-F174-4C41-9E1E-03F605AC4304}" destId="{BEFD21CB-2A70-410F-AE77-C3B9538165C0}" srcOrd="0" destOrd="0" presId="urn:microsoft.com/office/officeart/2018/2/layout/IconVerticalSolidList"/>
    <dgm:cxn modelId="{3CE1A7C9-1B3D-4FF6-AE53-A3B59C6DE94C}" type="presOf" srcId="{201A9873-54EE-4640-B256-76FB1B683EFE}" destId="{F81DA8B2-743A-4678-AFF8-6C7E51A2C60C}" srcOrd="0" destOrd="0" presId="urn:microsoft.com/office/officeart/2018/2/layout/IconVerticalSolidList"/>
    <dgm:cxn modelId="{BDCA88C3-AFC8-4852-A820-C6E7A8A2F8ED}" type="presParOf" srcId="{18C8419B-DAFC-4991-AE5E-EC5C3BB79113}" destId="{B9B6AE3B-D010-419A-A6B6-E06F0F812838}" srcOrd="0" destOrd="0" presId="urn:microsoft.com/office/officeart/2018/2/layout/IconVerticalSolidList"/>
    <dgm:cxn modelId="{466654FF-9A52-4083-AA2A-883ED2F1888A}" type="presParOf" srcId="{B9B6AE3B-D010-419A-A6B6-E06F0F812838}" destId="{D1A997A1-B11D-44F5-A74D-07509DB6D609}" srcOrd="0" destOrd="0" presId="urn:microsoft.com/office/officeart/2018/2/layout/IconVerticalSolidList"/>
    <dgm:cxn modelId="{49977952-DC92-4E48-B65B-C6AC0B0AC41D}" type="presParOf" srcId="{B9B6AE3B-D010-419A-A6B6-E06F0F812838}" destId="{BC16FD7B-EEE3-4D11-9F94-43A0381612A3}" srcOrd="1" destOrd="0" presId="urn:microsoft.com/office/officeart/2018/2/layout/IconVerticalSolidList"/>
    <dgm:cxn modelId="{08FAC66F-2DF2-4E14-ACCB-577C7541C131}" type="presParOf" srcId="{B9B6AE3B-D010-419A-A6B6-E06F0F812838}" destId="{6D82295F-97B4-4468-8CE2-02417151023A}" srcOrd="2" destOrd="0" presId="urn:microsoft.com/office/officeart/2018/2/layout/IconVerticalSolidList"/>
    <dgm:cxn modelId="{62C65197-F7C9-4654-B566-2627021F3281}" type="presParOf" srcId="{B9B6AE3B-D010-419A-A6B6-E06F0F812838}" destId="{ACD5CF20-C833-4774-A55C-B018A43C7D6A}" srcOrd="3" destOrd="0" presId="urn:microsoft.com/office/officeart/2018/2/layout/IconVerticalSolidList"/>
    <dgm:cxn modelId="{5038F81F-E603-4C79-8FC2-B45204457FA5}" type="presParOf" srcId="{18C8419B-DAFC-4991-AE5E-EC5C3BB79113}" destId="{381421A2-0462-409D-A988-61AECC5B60F0}" srcOrd="1" destOrd="0" presId="urn:microsoft.com/office/officeart/2018/2/layout/IconVerticalSolidList"/>
    <dgm:cxn modelId="{EBDB6724-C52A-4284-A1D4-76D2E4824D09}" type="presParOf" srcId="{18C8419B-DAFC-4991-AE5E-EC5C3BB79113}" destId="{2D620DD2-3817-44E0-A6A6-AF8E23DECC00}" srcOrd="2" destOrd="0" presId="urn:microsoft.com/office/officeart/2018/2/layout/IconVerticalSolidList"/>
    <dgm:cxn modelId="{02945214-B980-4183-BABC-57CD3DE0B105}" type="presParOf" srcId="{2D620DD2-3817-44E0-A6A6-AF8E23DECC00}" destId="{344672EE-95B8-45C5-AF37-EB977449BE0F}" srcOrd="0" destOrd="0" presId="urn:microsoft.com/office/officeart/2018/2/layout/IconVerticalSolidList"/>
    <dgm:cxn modelId="{49818D63-509B-4F11-9E99-B1010C3A1400}" type="presParOf" srcId="{2D620DD2-3817-44E0-A6A6-AF8E23DECC00}" destId="{06ACA06C-7C12-4D7C-96DF-45CAC7D62618}" srcOrd="1" destOrd="0" presId="urn:microsoft.com/office/officeart/2018/2/layout/IconVerticalSolidList"/>
    <dgm:cxn modelId="{C15748DD-F883-4C89-81EE-64B18483DC60}" type="presParOf" srcId="{2D620DD2-3817-44E0-A6A6-AF8E23DECC00}" destId="{F21142C7-564C-4187-A0D3-F64E555AD8A1}" srcOrd="2" destOrd="0" presId="urn:microsoft.com/office/officeart/2018/2/layout/IconVerticalSolidList"/>
    <dgm:cxn modelId="{C5800C96-6291-4A7A-8B43-F36AD5F5978D}" type="presParOf" srcId="{2D620DD2-3817-44E0-A6A6-AF8E23DECC00}" destId="{F81DA8B2-743A-4678-AFF8-6C7E51A2C60C}" srcOrd="3" destOrd="0" presId="urn:microsoft.com/office/officeart/2018/2/layout/IconVerticalSolidList"/>
    <dgm:cxn modelId="{1485E36C-4802-427A-85F4-0FAE4EB8F84D}" type="presParOf" srcId="{18C8419B-DAFC-4991-AE5E-EC5C3BB79113}" destId="{B316915B-A307-4AC5-BAA1-387FF35248B3}" srcOrd="3" destOrd="0" presId="urn:microsoft.com/office/officeart/2018/2/layout/IconVerticalSolidList"/>
    <dgm:cxn modelId="{17A8DB96-C016-42CF-A693-EFF094E8119A}" type="presParOf" srcId="{18C8419B-DAFC-4991-AE5E-EC5C3BB79113}" destId="{1F731E8F-188D-41AE-BF5B-3E60657FA353}" srcOrd="4" destOrd="0" presId="urn:microsoft.com/office/officeart/2018/2/layout/IconVerticalSolidList"/>
    <dgm:cxn modelId="{8D1D36CF-B2AB-4CB7-BFC3-ABEA66F2EB7D}" type="presParOf" srcId="{1F731E8F-188D-41AE-BF5B-3E60657FA353}" destId="{C7B8CB19-54D9-4479-B54C-891430539C1E}" srcOrd="0" destOrd="0" presId="urn:microsoft.com/office/officeart/2018/2/layout/IconVerticalSolidList"/>
    <dgm:cxn modelId="{569D59AF-E9C1-4383-9A6A-C6BBEF3D09FB}" type="presParOf" srcId="{1F731E8F-188D-41AE-BF5B-3E60657FA353}" destId="{09294ACD-09E4-40A4-AF0A-3D18E60A0F1E}" srcOrd="1" destOrd="0" presId="urn:microsoft.com/office/officeart/2018/2/layout/IconVerticalSolidList"/>
    <dgm:cxn modelId="{AB5B415B-E6A2-4A2F-B378-A918C99E666E}" type="presParOf" srcId="{1F731E8F-188D-41AE-BF5B-3E60657FA353}" destId="{23885FF0-F65D-4C69-9535-E54FDE4BF4DA}" srcOrd="2" destOrd="0" presId="urn:microsoft.com/office/officeart/2018/2/layout/IconVerticalSolidList"/>
    <dgm:cxn modelId="{BE2DBFB4-6311-47FA-8754-86B41A8FD429}" type="presParOf" srcId="{1F731E8F-188D-41AE-BF5B-3E60657FA353}" destId="{BEFD21CB-2A70-410F-AE77-C3B9538165C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D2B1404-9D66-4D4A-949A-F267DC5F3C1B}"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3737E85F-E5B1-4DE7-8026-DE0487F23A8F}">
      <dgm:prSet/>
      <dgm:spPr/>
      <dgm:t>
        <a:bodyPr/>
        <a:lstStyle/>
        <a:p>
          <a:r>
            <a:rPr lang="en-US" dirty="0">
              <a:latin typeface="Arial"/>
              <a:cs typeface="Arial"/>
            </a:rPr>
            <a:t>DNA testing is not “error-free” </a:t>
          </a:r>
        </a:p>
      </dgm:t>
    </dgm:pt>
    <dgm:pt modelId="{8D0976C2-865A-433D-A87B-79D0E6904CDA}" type="parTrans" cxnId="{EEBE99E2-E43D-494A-91EC-8DD337BCDF5E}">
      <dgm:prSet/>
      <dgm:spPr/>
      <dgm:t>
        <a:bodyPr/>
        <a:lstStyle/>
        <a:p>
          <a:endParaRPr lang="en-US"/>
        </a:p>
      </dgm:t>
    </dgm:pt>
    <dgm:pt modelId="{5FA6B114-50D8-4BF4-8C85-BCD2ADC9C222}" type="sibTrans" cxnId="{EEBE99E2-E43D-494A-91EC-8DD337BCDF5E}">
      <dgm:prSet/>
      <dgm:spPr/>
      <dgm:t>
        <a:bodyPr/>
        <a:lstStyle/>
        <a:p>
          <a:endParaRPr lang="en-US"/>
        </a:p>
      </dgm:t>
    </dgm:pt>
    <dgm:pt modelId="{9ABA8CDE-B870-4106-8781-FCF80EBAADF6}">
      <dgm:prSet/>
      <dgm:spPr/>
      <dgm:t>
        <a:bodyPr/>
        <a:lstStyle/>
        <a:p>
          <a:r>
            <a:rPr lang="en-US" dirty="0">
              <a:latin typeface="Arial"/>
              <a:cs typeface="Arial"/>
            </a:rPr>
            <a:t>DNA testing </a:t>
          </a:r>
          <a:r>
            <a:rPr lang="en-US" b="1" i="1" dirty="0">
              <a:latin typeface="Arial"/>
              <a:cs typeface="Arial"/>
            </a:rPr>
            <a:t>helps</a:t>
          </a:r>
          <a:r>
            <a:rPr lang="en-US" dirty="0">
              <a:latin typeface="Arial"/>
              <a:cs typeface="Arial"/>
            </a:rPr>
            <a:t> address </a:t>
          </a:r>
          <a:r>
            <a:rPr lang="en-US" b="1" dirty="0">
              <a:latin typeface="Arial"/>
              <a:cs typeface="Arial"/>
            </a:rPr>
            <a:t>who </a:t>
          </a:r>
          <a:endParaRPr lang="en-US" dirty="0">
            <a:latin typeface="Arial"/>
            <a:cs typeface="Arial"/>
          </a:endParaRPr>
        </a:p>
      </dgm:t>
    </dgm:pt>
    <dgm:pt modelId="{DE3768D3-C485-4113-BEFA-1F2F12690FC9}" type="parTrans" cxnId="{88E32163-9478-4140-86C2-83388F8B7A85}">
      <dgm:prSet/>
      <dgm:spPr/>
      <dgm:t>
        <a:bodyPr/>
        <a:lstStyle/>
        <a:p>
          <a:endParaRPr lang="en-US"/>
        </a:p>
      </dgm:t>
    </dgm:pt>
    <dgm:pt modelId="{9F089290-DE6E-44A2-ADE7-2C26F9F14E9F}" type="sibTrans" cxnId="{88E32163-9478-4140-86C2-83388F8B7A85}">
      <dgm:prSet/>
      <dgm:spPr/>
      <dgm:t>
        <a:bodyPr/>
        <a:lstStyle/>
        <a:p>
          <a:endParaRPr lang="en-US"/>
        </a:p>
      </dgm:t>
    </dgm:pt>
    <dgm:pt modelId="{607C61ED-3329-4AFF-B73E-F1A337A88FA9}">
      <dgm:prSet/>
      <dgm:spPr/>
      <dgm:t>
        <a:bodyPr/>
        <a:lstStyle/>
        <a:p>
          <a:r>
            <a:rPr lang="en-US" dirty="0">
              <a:latin typeface="Arial"/>
              <a:cs typeface="Arial"/>
            </a:rPr>
            <a:t>The DNA testing/interpretations cannot </a:t>
          </a:r>
          <a:r>
            <a:rPr lang="en-US" b="1" i="1" dirty="0">
              <a:latin typeface="Arial"/>
              <a:cs typeface="Arial"/>
            </a:rPr>
            <a:t>help </a:t>
          </a:r>
          <a:r>
            <a:rPr lang="en-US" dirty="0">
              <a:latin typeface="Arial"/>
              <a:cs typeface="Arial"/>
            </a:rPr>
            <a:t>address </a:t>
          </a:r>
          <a:r>
            <a:rPr lang="en-US" b="1" dirty="0">
              <a:latin typeface="Arial"/>
              <a:cs typeface="Arial"/>
            </a:rPr>
            <a:t>how or when</a:t>
          </a:r>
          <a:endParaRPr lang="en-US" dirty="0">
            <a:latin typeface="Arial"/>
            <a:cs typeface="Arial"/>
          </a:endParaRPr>
        </a:p>
      </dgm:t>
    </dgm:pt>
    <dgm:pt modelId="{4B0D341C-2E03-410E-B73D-404D41BAB45A}" type="parTrans" cxnId="{571C4E4B-1987-44C3-B993-3A60EB3F6611}">
      <dgm:prSet/>
      <dgm:spPr/>
      <dgm:t>
        <a:bodyPr/>
        <a:lstStyle/>
        <a:p>
          <a:endParaRPr lang="en-US"/>
        </a:p>
      </dgm:t>
    </dgm:pt>
    <dgm:pt modelId="{49CA639C-EB9C-40B4-8D33-DF56B4574D79}" type="sibTrans" cxnId="{571C4E4B-1987-44C3-B993-3A60EB3F6611}">
      <dgm:prSet/>
      <dgm:spPr/>
      <dgm:t>
        <a:bodyPr/>
        <a:lstStyle/>
        <a:p>
          <a:endParaRPr lang="en-US"/>
        </a:p>
      </dgm:t>
    </dgm:pt>
    <dgm:pt modelId="{DFFE94F6-E2A1-4501-AD6E-3AB66E331164}" type="pres">
      <dgm:prSet presAssocID="{0D2B1404-9D66-4D4A-949A-F267DC5F3C1B}" presName="vert0" presStyleCnt="0">
        <dgm:presLayoutVars>
          <dgm:dir/>
          <dgm:animOne val="branch"/>
          <dgm:animLvl val="lvl"/>
        </dgm:presLayoutVars>
      </dgm:prSet>
      <dgm:spPr/>
    </dgm:pt>
    <dgm:pt modelId="{55A6279F-AF9A-4F13-81ED-7D80058D0261}" type="pres">
      <dgm:prSet presAssocID="{3737E85F-E5B1-4DE7-8026-DE0487F23A8F}" presName="thickLine" presStyleLbl="alignNode1" presStyleIdx="0" presStyleCnt="3"/>
      <dgm:spPr/>
    </dgm:pt>
    <dgm:pt modelId="{F6B33C7E-C955-4885-96B6-212A8F323EB8}" type="pres">
      <dgm:prSet presAssocID="{3737E85F-E5B1-4DE7-8026-DE0487F23A8F}" presName="horz1" presStyleCnt="0"/>
      <dgm:spPr/>
    </dgm:pt>
    <dgm:pt modelId="{807F2884-92C0-4C89-A250-839FF8D88640}" type="pres">
      <dgm:prSet presAssocID="{3737E85F-E5B1-4DE7-8026-DE0487F23A8F}" presName="tx1" presStyleLbl="revTx" presStyleIdx="0" presStyleCnt="3"/>
      <dgm:spPr/>
    </dgm:pt>
    <dgm:pt modelId="{8AAFC34D-F60A-412E-ABA6-E8073A1D448F}" type="pres">
      <dgm:prSet presAssocID="{3737E85F-E5B1-4DE7-8026-DE0487F23A8F}" presName="vert1" presStyleCnt="0"/>
      <dgm:spPr/>
    </dgm:pt>
    <dgm:pt modelId="{3939D7E9-34B5-4ABD-9E5B-3EF2CD3262D3}" type="pres">
      <dgm:prSet presAssocID="{9ABA8CDE-B870-4106-8781-FCF80EBAADF6}" presName="thickLine" presStyleLbl="alignNode1" presStyleIdx="1" presStyleCnt="3"/>
      <dgm:spPr/>
    </dgm:pt>
    <dgm:pt modelId="{D5884F80-4739-4AC2-8AB5-0C17F1137761}" type="pres">
      <dgm:prSet presAssocID="{9ABA8CDE-B870-4106-8781-FCF80EBAADF6}" presName="horz1" presStyleCnt="0"/>
      <dgm:spPr/>
    </dgm:pt>
    <dgm:pt modelId="{C4AF2FB7-A86A-4C7F-8DC6-BE33DA444EFB}" type="pres">
      <dgm:prSet presAssocID="{9ABA8CDE-B870-4106-8781-FCF80EBAADF6}" presName="tx1" presStyleLbl="revTx" presStyleIdx="1" presStyleCnt="3"/>
      <dgm:spPr/>
    </dgm:pt>
    <dgm:pt modelId="{6B0484EE-812E-4141-9B8A-C83C5E6C28C7}" type="pres">
      <dgm:prSet presAssocID="{9ABA8CDE-B870-4106-8781-FCF80EBAADF6}" presName="vert1" presStyleCnt="0"/>
      <dgm:spPr/>
    </dgm:pt>
    <dgm:pt modelId="{63432990-8407-4A18-A27B-9EE970294512}" type="pres">
      <dgm:prSet presAssocID="{607C61ED-3329-4AFF-B73E-F1A337A88FA9}" presName="thickLine" presStyleLbl="alignNode1" presStyleIdx="2" presStyleCnt="3"/>
      <dgm:spPr/>
    </dgm:pt>
    <dgm:pt modelId="{B80541F5-E522-4635-9BB0-E3C1B283E72D}" type="pres">
      <dgm:prSet presAssocID="{607C61ED-3329-4AFF-B73E-F1A337A88FA9}" presName="horz1" presStyleCnt="0"/>
      <dgm:spPr/>
    </dgm:pt>
    <dgm:pt modelId="{7FDCD092-34F2-48AC-AC4F-77F3A97ACF50}" type="pres">
      <dgm:prSet presAssocID="{607C61ED-3329-4AFF-B73E-F1A337A88FA9}" presName="tx1" presStyleLbl="revTx" presStyleIdx="2" presStyleCnt="3"/>
      <dgm:spPr/>
    </dgm:pt>
    <dgm:pt modelId="{6E7365B8-E485-4D71-8F9A-07A3C2FA5BE2}" type="pres">
      <dgm:prSet presAssocID="{607C61ED-3329-4AFF-B73E-F1A337A88FA9}" presName="vert1" presStyleCnt="0"/>
      <dgm:spPr/>
    </dgm:pt>
  </dgm:ptLst>
  <dgm:cxnLst>
    <dgm:cxn modelId="{2652492C-4F06-44E1-B226-A44BC0F9CBC0}" type="presOf" srcId="{0D2B1404-9D66-4D4A-949A-F267DC5F3C1B}" destId="{DFFE94F6-E2A1-4501-AD6E-3AB66E331164}" srcOrd="0" destOrd="0" presId="urn:microsoft.com/office/officeart/2008/layout/LinedList"/>
    <dgm:cxn modelId="{993D5836-7514-4DE9-B26D-72BCE3378368}" type="presOf" srcId="{607C61ED-3329-4AFF-B73E-F1A337A88FA9}" destId="{7FDCD092-34F2-48AC-AC4F-77F3A97ACF50}" srcOrd="0" destOrd="0" presId="urn:microsoft.com/office/officeart/2008/layout/LinedList"/>
    <dgm:cxn modelId="{CAF1A141-F801-4DC3-91A8-CFC133737093}" type="presOf" srcId="{9ABA8CDE-B870-4106-8781-FCF80EBAADF6}" destId="{C4AF2FB7-A86A-4C7F-8DC6-BE33DA444EFB}" srcOrd="0" destOrd="0" presId="urn:microsoft.com/office/officeart/2008/layout/LinedList"/>
    <dgm:cxn modelId="{88E32163-9478-4140-86C2-83388F8B7A85}" srcId="{0D2B1404-9D66-4D4A-949A-F267DC5F3C1B}" destId="{9ABA8CDE-B870-4106-8781-FCF80EBAADF6}" srcOrd="1" destOrd="0" parTransId="{DE3768D3-C485-4113-BEFA-1F2F12690FC9}" sibTransId="{9F089290-DE6E-44A2-ADE7-2C26F9F14E9F}"/>
    <dgm:cxn modelId="{571C4E4B-1987-44C3-B993-3A60EB3F6611}" srcId="{0D2B1404-9D66-4D4A-949A-F267DC5F3C1B}" destId="{607C61ED-3329-4AFF-B73E-F1A337A88FA9}" srcOrd="2" destOrd="0" parTransId="{4B0D341C-2E03-410E-B73D-404D41BAB45A}" sibTransId="{49CA639C-EB9C-40B4-8D33-DF56B4574D79}"/>
    <dgm:cxn modelId="{EEBE99E2-E43D-494A-91EC-8DD337BCDF5E}" srcId="{0D2B1404-9D66-4D4A-949A-F267DC5F3C1B}" destId="{3737E85F-E5B1-4DE7-8026-DE0487F23A8F}" srcOrd="0" destOrd="0" parTransId="{8D0976C2-865A-433D-A87B-79D0E6904CDA}" sibTransId="{5FA6B114-50D8-4BF4-8C85-BCD2ADC9C222}"/>
    <dgm:cxn modelId="{E23B85FC-D706-46B2-8973-5CE2D0551E19}" type="presOf" srcId="{3737E85F-E5B1-4DE7-8026-DE0487F23A8F}" destId="{807F2884-92C0-4C89-A250-839FF8D88640}" srcOrd="0" destOrd="0" presId="urn:microsoft.com/office/officeart/2008/layout/LinedList"/>
    <dgm:cxn modelId="{ED2FBA57-F64C-4927-9E39-9B27ED9AE9FD}" type="presParOf" srcId="{DFFE94F6-E2A1-4501-AD6E-3AB66E331164}" destId="{55A6279F-AF9A-4F13-81ED-7D80058D0261}" srcOrd="0" destOrd="0" presId="urn:microsoft.com/office/officeart/2008/layout/LinedList"/>
    <dgm:cxn modelId="{A30714A8-88EB-4675-B07B-97D8BCE48AF5}" type="presParOf" srcId="{DFFE94F6-E2A1-4501-AD6E-3AB66E331164}" destId="{F6B33C7E-C955-4885-96B6-212A8F323EB8}" srcOrd="1" destOrd="0" presId="urn:microsoft.com/office/officeart/2008/layout/LinedList"/>
    <dgm:cxn modelId="{C7ED84D7-7AC6-4210-8221-68735F73313D}" type="presParOf" srcId="{F6B33C7E-C955-4885-96B6-212A8F323EB8}" destId="{807F2884-92C0-4C89-A250-839FF8D88640}" srcOrd="0" destOrd="0" presId="urn:microsoft.com/office/officeart/2008/layout/LinedList"/>
    <dgm:cxn modelId="{857A9FCA-54F2-45A4-A0D0-E8000C9B15B6}" type="presParOf" srcId="{F6B33C7E-C955-4885-96B6-212A8F323EB8}" destId="{8AAFC34D-F60A-412E-ABA6-E8073A1D448F}" srcOrd="1" destOrd="0" presId="urn:microsoft.com/office/officeart/2008/layout/LinedList"/>
    <dgm:cxn modelId="{EFF88A7B-4367-470F-A539-9F14BB35CAAD}" type="presParOf" srcId="{DFFE94F6-E2A1-4501-AD6E-3AB66E331164}" destId="{3939D7E9-34B5-4ABD-9E5B-3EF2CD3262D3}" srcOrd="2" destOrd="0" presId="urn:microsoft.com/office/officeart/2008/layout/LinedList"/>
    <dgm:cxn modelId="{D789A9A5-E0F1-4056-9013-04B7E05B799B}" type="presParOf" srcId="{DFFE94F6-E2A1-4501-AD6E-3AB66E331164}" destId="{D5884F80-4739-4AC2-8AB5-0C17F1137761}" srcOrd="3" destOrd="0" presId="urn:microsoft.com/office/officeart/2008/layout/LinedList"/>
    <dgm:cxn modelId="{45CB875F-6D1C-4E34-89D7-213B91FF4D80}" type="presParOf" srcId="{D5884F80-4739-4AC2-8AB5-0C17F1137761}" destId="{C4AF2FB7-A86A-4C7F-8DC6-BE33DA444EFB}" srcOrd="0" destOrd="0" presId="urn:microsoft.com/office/officeart/2008/layout/LinedList"/>
    <dgm:cxn modelId="{FF7EAAF3-09D3-4069-B3D9-258CBDD3645F}" type="presParOf" srcId="{D5884F80-4739-4AC2-8AB5-0C17F1137761}" destId="{6B0484EE-812E-4141-9B8A-C83C5E6C28C7}" srcOrd="1" destOrd="0" presId="urn:microsoft.com/office/officeart/2008/layout/LinedList"/>
    <dgm:cxn modelId="{40DCD998-E9B7-45BD-9044-103A0A9F93FD}" type="presParOf" srcId="{DFFE94F6-E2A1-4501-AD6E-3AB66E331164}" destId="{63432990-8407-4A18-A27B-9EE970294512}" srcOrd="4" destOrd="0" presId="urn:microsoft.com/office/officeart/2008/layout/LinedList"/>
    <dgm:cxn modelId="{507737D9-464C-4C65-B5B9-2D846951DA03}" type="presParOf" srcId="{DFFE94F6-E2A1-4501-AD6E-3AB66E331164}" destId="{B80541F5-E522-4635-9BB0-E3C1B283E72D}" srcOrd="5" destOrd="0" presId="urn:microsoft.com/office/officeart/2008/layout/LinedList"/>
    <dgm:cxn modelId="{B8866395-3432-41F5-8805-39FCEB5F066B}" type="presParOf" srcId="{B80541F5-E522-4635-9BB0-E3C1B283E72D}" destId="{7FDCD092-34F2-48AC-AC4F-77F3A97ACF50}" srcOrd="0" destOrd="0" presId="urn:microsoft.com/office/officeart/2008/layout/LinedList"/>
    <dgm:cxn modelId="{43CC00B7-E757-4E28-9FE5-579FB301351E}" type="presParOf" srcId="{B80541F5-E522-4635-9BB0-E3C1B283E72D}" destId="{6E7365B8-E485-4D71-8F9A-07A3C2FA5BE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E12A6CC-D3FA-4DB2-984C-810A4256F61A}"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F54C948F-29C0-4D69-BA03-DDD1193740FA}">
      <dgm:prSet/>
      <dgm:spPr/>
      <dgm:t>
        <a:bodyPr anchor="ctr"/>
        <a:lstStyle/>
        <a:p>
          <a:r>
            <a:rPr lang="en-US" dirty="0">
              <a:latin typeface="Arial"/>
              <a:cs typeface="Arial"/>
            </a:rPr>
            <a:t>The population of the Austin metro area is nearly 2.5 million people. If one out of every 835 people could have left this DNA, </a:t>
          </a:r>
          <a:r>
            <a:rPr lang="en-US" dirty="0">
              <a:solidFill>
                <a:srgbClr val="FF0000"/>
              </a:solidFill>
              <a:latin typeface="Arial"/>
              <a:cs typeface="Arial"/>
            </a:rPr>
            <a:t>then there are 2,994 other people who could have committed this crime.</a:t>
          </a:r>
        </a:p>
      </dgm:t>
    </dgm:pt>
    <dgm:pt modelId="{110EBA39-0389-40A7-A495-82D3F4AD7AA3}" type="parTrans" cxnId="{93443DB3-32F2-49A9-9890-810CC3EC607C}">
      <dgm:prSet/>
      <dgm:spPr/>
      <dgm:t>
        <a:bodyPr/>
        <a:lstStyle/>
        <a:p>
          <a:endParaRPr lang="en-US"/>
        </a:p>
      </dgm:t>
    </dgm:pt>
    <dgm:pt modelId="{0E380EFB-5892-4C43-B1DB-828194F95EF3}" type="sibTrans" cxnId="{93443DB3-32F2-49A9-9890-810CC3EC607C}">
      <dgm:prSet/>
      <dgm:spPr/>
      <dgm:t>
        <a:bodyPr/>
        <a:lstStyle/>
        <a:p>
          <a:endParaRPr lang="en-US"/>
        </a:p>
      </dgm:t>
    </dgm:pt>
    <dgm:pt modelId="{4CD0EB93-7E58-452E-B398-F781A7C8CA8F}">
      <dgm:prSet/>
      <dgm:spPr/>
      <dgm:t>
        <a:bodyPr anchor="ctr"/>
        <a:lstStyle/>
        <a:p>
          <a:pPr rtl="0"/>
          <a:r>
            <a:rPr lang="en-US" dirty="0">
              <a:latin typeface="Arial"/>
              <a:cs typeface="Arial"/>
            </a:rPr>
            <a:t>The DNA results on the ligature represent </a:t>
          </a:r>
          <a:r>
            <a:rPr lang="en-US" dirty="0">
              <a:solidFill>
                <a:srgbClr val="FF0000"/>
              </a:solidFill>
              <a:latin typeface="Arial"/>
              <a:cs typeface="Arial"/>
            </a:rPr>
            <a:t>835 reasons to convict the defendant</a:t>
          </a:r>
          <a:r>
            <a:rPr lang="en-US" dirty="0">
              <a:latin typeface="Arial"/>
              <a:cs typeface="Arial"/>
            </a:rPr>
            <a:t>.</a:t>
          </a:r>
        </a:p>
      </dgm:t>
    </dgm:pt>
    <dgm:pt modelId="{2EFF2078-725D-49BB-A562-0B038A4CBC35}" type="parTrans" cxnId="{7E75BC51-75EA-43C5-89B7-061F31681F36}">
      <dgm:prSet/>
      <dgm:spPr/>
      <dgm:t>
        <a:bodyPr/>
        <a:lstStyle/>
        <a:p>
          <a:endParaRPr lang="en-US"/>
        </a:p>
      </dgm:t>
    </dgm:pt>
    <dgm:pt modelId="{79ED6DC5-AED4-4445-946B-D82BD498A636}" type="sibTrans" cxnId="{7E75BC51-75EA-43C5-89B7-061F31681F36}">
      <dgm:prSet/>
      <dgm:spPr/>
      <dgm:t>
        <a:bodyPr/>
        <a:lstStyle/>
        <a:p>
          <a:endParaRPr lang="en-US"/>
        </a:p>
      </dgm:t>
    </dgm:pt>
    <dgm:pt modelId="{94A921D6-97EE-40A9-A8DD-DC4E20D2E801}">
      <dgm:prSet/>
      <dgm:spPr/>
      <dgm:t>
        <a:bodyPr anchor="ctr"/>
        <a:lstStyle/>
        <a:p>
          <a:r>
            <a:rPr lang="en-US" dirty="0">
              <a:latin typeface="Arial"/>
              <a:cs typeface="Arial"/>
            </a:rPr>
            <a:t>Since the DNA on the ligature </a:t>
          </a:r>
          <a:r>
            <a:rPr lang="en-US" dirty="0">
              <a:solidFill>
                <a:srgbClr val="FF0000"/>
              </a:solidFill>
              <a:latin typeface="Arial"/>
              <a:cs typeface="Arial"/>
            </a:rPr>
            <a:t>matches </a:t>
          </a:r>
          <a:r>
            <a:rPr lang="en-US" dirty="0">
              <a:latin typeface="Arial"/>
              <a:cs typeface="Arial"/>
            </a:rPr>
            <a:t>Sebastian, there is a </a:t>
          </a:r>
          <a:r>
            <a:rPr lang="en-US" dirty="0">
              <a:solidFill>
                <a:srgbClr val="FF0000"/>
              </a:solidFill>
              <a:latin typeface="Arial"/>
              <a:cs typeface="Arial"/>
            </a:rPr>
            <a:t>one in 835 chance that he is innocent.</a:t>
          </a:r>
        </a:p>
      </dgm:t>
    </dgm:pt>
    <dgm:pt modelId="{EAFB0B59-FC83-45D9-B88C-D418BE0E707F}" type="parTrans" cxnId="{B8E107D8-2417-40B7-B036-51CA65EE674C}">
      <dgm:prSet/>
      <dgm:spPr/>
      <dgm:t>
        <a:bodyPr/>
        <a:lstStyle/>
        <a:p>
          <a:endParaRPr lang="en-US"/>
        </a:p>
      </dgm:t>
    </dgm:pt>
    <dgm:pt modelId="{02ABD96C-F4F5-4194-9291-740253AE1DAD}" type="sibTrans" cxnId="{B8E107D8-2417-40B7-B036-51CA65EE674C}">
      <dgm:prSet/>
      <dgm:spPr/>
      <dgm:t>
        <a:bodyPr/>
        <a:lstStyle/>
        <a:p>
          <a:endParaRPr lang="en-US"/>
        </a:p>
      </dgm:t>
    </dgm:pt>
    <dgm:pt modelId="{177829A1-EECD-499F-BED9-23D0311B775F}" type="pres">
      <dgm:prSet presAssocID="{8E12A6CC-D3FA-4DB2-984C-810A4256F61A}" presName="vert0" presStyleCnt="0">
        <dgm:presLayoutVars>
          <dgm:dir/>
          <dgm:animOne val="branch"/>
          <dgm:animLvl val="lvl"/>
        </dgm:presLayoutVars>
      </dgm:prSet>
      <dgm:spPr/>
    </dgm:pt>
    <dgm:pt modelId="{AA7CB97D-7394-4243-B392-CF0703C29EDC}" type="pres">
      <dgm:prSet presAssocID="{94A921D6-97EE-40A9-A8DD-DC4E20D2E801}" presName="thickLine" presStyleLbl="alignNode1" presStyleIdx="0" presStyleCnt="3"/>
      <dgm:spPr/>
    </dgm:pt>
    <dgm:pt modelId="{6A9BFF75-2D8E-4BEB-B51A-F577AF26C141}" type="pres">
      <dgm:prSet presAssocID="{94A921D6-97EE-40A9-A8DD-DC4E20D2E801}" presName="horz1" presStyleCnt="0"/>
      <dgm:spPr/>
    </dgm:pt>
    <dgm:pt modelId="{F3C96124-B817-424E-A48A-E7F11C67255F}" type="pres">
      <dgm:prSet presAssocID="{94A921D6-97EE-40A9-A8DD-DC4E20D2E801}" presName="tx1" presStyleLbl="revTx" presStyleIdx="0" presStyleCnt="3"/>
      <dgm:spPr/>
    </dgm:pt>
    <dgm:pt modelId="{5A652EC2-1A9D-497F-B77A-8132382B930F}" type="pres">
      <dgm:prSet presAssocID="{94A921D6-97EE-40A9-A8DD-DC4E20D2E801}" presName="vert1" presStyleCnt="0"/>
      <dgm:spPr/>
    </dgm:pt>
    <dgm:pt modelId="{4736586A-B955-4298-92AE-2F533D5875E9}" type="pres">
      <dgm:prSet presAssocID="{F54C948F-29C0-4D69-BA03-DDD1193740FA}" presName="thickLine" presStyleLbl="alignNode1" presStyleIdx="1" presStyleCnt="3"/>
      <dgm:spPr/>
    </dgm:pt>
    <dgm:pt modelId="{8120EEBC-D18B-461F-8075-989458A59D40}" type="pres">
      <dgm:prSet presAssocID="{F54C948F-29C0-4D69-BA03-DDD1193740FA}" presName="horz1" presStyleCnt="0"/>
      <dgm:spPr/>
    </dgm:pt>
    <dgm:pt modelId="{19F0C7E5-9950-40B5-8CA0-7230DFA07A91}" type="pres">
      <dgm:prSet presAssocID="{F54C948F-29C0-4D69-BA03-DDD1193740FA}" presName="tx1" presStyleLbl="revTx" presStyleIdx="1" presStyleCnt="3"/>
      <dgm:spPr/>
    </dgm:pt>
    <dgm:pt modelId="{60DE2508-2E31-43C2-AE8A-AE955277A62B}" type="pres">
      <dgm:prSet presAssocID="{F54C948F-29C0-4D69-BA03-DDD1193740FA}" presName="vert1" presStyleCnt="0"/>
      <dgm:spPr/>
    </dgm:pt>
    <dgm:pt modelId="{D0654D83-7C61-4039-9AA3-C3665BB3BEF2}" type="pres">
      <dgm:prSet presAssocID="{4CD0EB93-7E58-452E-B398-F781A7C8CA8F}" presName="thickLine" presStyleLbl="alignNode1" presStyleIdx="2" presStyleCnt="3"/>
      <dgm:spPr/>
    </dgm:pt>
    <dgm:pt modelId="{60AC3962-C864-4789-B76E-2BF222C48073}" type="pres">
      <dgm:prSet presAssocID="{4CD0EB93-7E58-452E-B398-F781A7C8CA8F}" presName="horz1" presStyleCnt="0"/>
      <dgm:spPr/>
    </dgm:pt>
    <dgm:pt modelId="{5F8D0158-9B13-4433-B8DA-33B0295102A0}" type="pres">
      <dgm:prSet presAssocID="{4CD0EB93-7E58-452E-B398-F781A7C8CA8F}" presName="tx1" presStyleLbl="revTx" presStyleIdx="2" presStyleCnt="3"/>
      <dgm:spPr/>
    </dgm:pt>
    <dgm:pt modelId="{ED50E5E6-99EE-49EE-BF1F-FA8C3BE3B3BC}" type="pres">
      <dgm:prSet presAssocID="{4CD0EB93-7E58-452E-B398-F781A7C8CA8F}" presName="vert1" presStyleCnt="0"/>
      <dgm:spPr/>
    </dgm:pt>
  </dgm:ptLst>
  <dgm:cxnLst>
    <dgm:cxn modelId="{795F8B25-CD5F-4FD8-929C-6C371C909476}" type="presOf" srcId="{F54C948F-29C0-4D69-BA03-DDD1193740FA}" destId="{19F0C7E5-9950-40B5-8CA0-7230DFA07A91}" srcOrd="0" destOrd="0" presId="urn:microsoft.com/office/officeart/2008/layout/LinedList"/>
    <dgm:cxn modelId="{7E75BC51-75EA-43C5-89B7-061F31681F36}" srcId="{8E12A6CC-D3FA-4DB2-984C-810A4256F61A}" destId="{4CD0EB93-7E58-452E-B398-F781A7C8CA8F}" srcOrd="2" destOrd="0" parTransId="{2EFF2078-725D-49BB-A562-0B038A4CBC35}" sibTransId="{79ED6DC5-AED4-4445-946B-D82BD498A636}"/>
    <dgm:cxn modelId="{84103789-25E9-4CD5-86CA-15B9F474B2B8}" type="presOf" srcId="{8E12A6CC-D3FA-4DB2-984C-810A4256F61A}" destId="{177829A1-EECD-499F-BED9-23D0311B775F}" srcOrd="0" destOrd="0" presId="urn:microsoft.com/office/officeart/2008/layout/LinedList"/>
    <dgm:cxn modelId="{323D51B2-BA94-4EA9-B1A5-61F06DBDBE8B}" type="presOf" srcId="{4CD0EB93-7E58-452E-B398-F781A7C8CA8F}" destId="{5F8D0158-9B13-4433-B8DA-33B0295102A0}" srcOrd="0" destOrd="0" presId="urn:microsoft.com/office/officeart/2008/layout/LinedList"/>
    <dgm:cxn modelId="{93443DB3-32F2-49A9-9890-810CC3EC607C}" srcId="{8E12A6CC-D3FA-4DB2-984C-810A4256F61A}" destId="{F54C948F-29C0-4D69-BA03-DDD1193740FA}" srcOrd="1" destOrd="0" parTransId="{110EBA39-0389-40A7-A495-82D3F4AD7AA3}" sibTransId="{0E380EFB-5892-4C43-B1DB-828194F95EF3}"/>
    <dgm:cxn modelId="{68AA3CBC-5102-4417-AB5C-18691D5EB19B}" type="presOf" srcId="{94A921D6-97EE-40A9-A8DD-DC4E20D2E801}" destId="{F3C96124-B817-424E-A48A-E7F11C67255F}" srcOrd="0" destOrd="0" presId="urn:microsoft.com/office/officeart/2008/layout/LinedList"/>
    <dgm:cxn modelId="{B8E107D8-2417-40B7-B036-51CA65EE674C}" srcId="{8E12A6CC-D3FA-4DB2-984C-810A4256F61A}" destId="{94A921D6-97EE-40A9-A8DD-DC4E20D2E801}" srcOrd="0" destOrd="0" parTransId="{EAFB0B59-FC83-45D9-B88C-D418BE0E707F}" sibTransId="{02ABD96C-F4F5-4194-9291-740253AE1DAD}"/>
    <dgm:cxn modelId="{BC5940DA-8276-4DCB-81E5-E33787BCAEEB}" type="presParOf" srcId="{177829A1-EECD-499F-BED9-23D0311B775F}" destId="{AA7CB97D-7394-4243-B392-CF0703C29EDC}" srcOrd="0" destOrd="0" presId="urn:microsoft.com/office/officeart/2008/layout/LinedList"/>
    <dgm:cxn modelId="{DCA78692-A3B4-463C-B0B1-28E00F12E6BA}" type="presParOf" srcId="{177829A1-EECD-499F-BED9-23D0311B775F}" destId="{6A9BFF75-2D8E-4BEB-B51A-F577AF26C141}" srcOrd="1" destOrd="0" presId="urn:microsoft.com/office/officeart/2008/layout/LinedList"/>
    <dgm:cxn modelId="{A568B6D8-98EB-4CAB-9E52-6FD803CE25BF}" type="presParOf" srcId="{6A9BFF75-2D8E-4BEB-B51A-F577AF26C141}" destId="{F3C96124-B817-424E-A48A-E7F11C67255F}" srcOrd="0" destOrd="0" presId="urn:microsoft.com/office/officeart/2008/layout/LinedList"/>
    <dgm:cxn modelId="{7BB63735-D2A1-49FA-A08C-33662D819972}" type="presParOf" srcId="{6A9BFF75-2D8E-4BEB-B51A-F577AF26C141}" destId="{5A652EC2-1A9D-497F-B77A-8132382B930F}" srcOrd="1" destOrd="0" presId="urn:microsoft.com/office/officeart/2008/layout/LinedList"/>
    <dgm:cxn modelId="{B5D0C2E3-BCD4-4216-ACBD-A55B0DC79B6D}" type="presParOf" srcId="{177829A1-EECD-499F-BED9-23D0311B775F}" destId="{4736586A-B955-4298-92AE-2F533D5875E9}" srcOrd="2" destOrd="0" presId="urn:microsoft.com/office/officeart/2008/layout/LinedList"/>
    <dgm:cxn modelId="{44152A30-AEF9-428F-9959-108A71136E77}" type="presParOf" srcId="{177829A1-EECD-499F-BED9-23D0311B775F}" destId="{8120EEBC-D18B-461F-8075-989458A59D40}" srcOrd="3" destOrd="0" presId="urn:microsoft.com/office/officeart/2008/layout/LinedList"/>
    <dgm:cxn modelId="{9CA8C84A-6570-445A-A346-3964FD22E458}" type="presParOf" srcId="{8120EEBC-D18B-461F-8075-989458A59D40}" destId="{19F0C7E5-9950-40B5-8CA0-7230DFA07A91}" srcOrd="0" destOrd="0" presId="urn:microsoft.com/office/officeart/2008/layout/LinedList"/>
    <dgm:cxn modelId="{5E4671A7-256F-4E3A-B057-E3C9B2EA37A9}" type="presParOf" srcId="{8120EEBC-D18B-461F-8075-989458A59D40}" destId="{60DE2508-2E31-43C2-AE8A-AE955277A62B}" srcOrd="1" destOrd="0" presId="urn:microsoft.com/office/officeart/2008/layout/LinedList"/>
    <dgm:cxn modelId="{B4A90AC6-7279-420F-8AB8-0B46D6E61664}" type="presParOf" srcId="{177829A1-EECD-499F-BED9-23D0311B775F}" destId="{D0654D83-7C61-4039-9AA3-C3665BB3BEF2}" srcOrd="4" destOrd="0" presId="urn:microsoft.com/office/officeart/2008/layout/LinedList"/>
    <dgm:cxn modelId="{CFE7C3F8-E2A9-468A-992F-709EDD643CFC}" type="presParOf" srcId="{177829A1-EECD-499F-BED9-23D0311B775F}" destId="{60AC3962-C864-4789-B76E-2BF222C48073}" srcOrd="5" destOrd="0" presId="urn:microsoft.com/office/officeart/2008/layout/LinedList"/>
    <dgm:cxn modelId="{52F37D72-E1E1-48A0-9C93-E4EA51ACA41D}" type="presParOf" srcId="{60AC3962-C864-4789-B76E-2BF222C48073}" destId="{5F8D0158-9B13-4433-B8DA-33B0295102A0}" srcOrd="0" destOrd="0" presId="urn:microsoft.com/office/officeart/2008/layout/LinedList"/>
    <dgm:cxn modelId="{F6CEA3E1-1FD8-455C-8BF1-478E5A96D4C5}" type="presParOf" srcId="{60AC3962-C864-4789-B76E-2BF222C48073}" destId="{ED50E5E6-99EE-49EE-BF1F-FA8C3BE3B3B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447647-7953-4596-A92B-52EE715B5496}">
      <dsp:nvSpPr>
        <dsp:cNvPr id="0" name=""/>
        <dsp:cNvSpPr/>
      </dsp:nvSpPr>
      <dsp:spPr>
        <a:xfrm>
          <a:off x="1024097" y="1089945"/>
          <a:ext cx="1098000" cy="1098000"/>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C476DE-CD04-4A46-8FAF-AA6CECF18C03}">
      <dsp:nvSpPr>
        <dsp:cNvPr id="0" name=""/>
        <dsp:cNvSpPr/>
      </dsp:nvSpPr>
      <dsp:spPr>
        <a:xfrm>
          <a:off x="1258097" y="1323946"/>
          <a:ext cx="630000" cy="63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BC45EC6-AE51-43E0-9D78-BA61F74F6504}">
      <dsp:nvSpPr>
        <dsp:cNvPr id="0" name=""/>
        <dsp:cNvSpPr/>
      </dsp:nvSpPr>
      <dsp:spPr>
        <a:xfrm>
          <a:off x="673097" y="2529946"/>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kern="1200" baseline="0" dirty="0">
              <a:latin typeface="Arial"/>
              <a:cs typeface="Arial"/>
            </a:rPr>
            <a:t>Meet with your expert</a:t>
          </a:r>
          <a:r>
            <a:rPr lang="en-US" sz="1600" kern="1200" dirty="0">
              <a:latin typeface="Arial"/>
              <a:cs typeface="Arial"/>
            </a:rPr>
            <a:t>​</a:t>
          </a:r>
        </a:p>
      </dsp:txBody>
      <dsp:txXfrm>
        <a:off x="673097" y="2529946"/>
        <a:ext cx="1800000" cy="720000"/>
      </dsp:txXfrm>
    </dsp:sp>
    <dsp:sp modelId="{6B9E746A-BDB0-4E5B-8092-91BBF7B532D0}">
      <dsp:nvSpPr>
        <dsp:cNvPr id="0" name=""/>
        <dsp:cNvSpPr/>
      </dsp:nvSpPr>
      <dsp:spPr>
        <a:xfrm>
          <a:off x="3139097" y="1089945"/>
          <a:ext cx="1098000" cy="1098000"/>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C30023-BA01-4197-9382-C77216BA069B}">
      <dsp:nvSpPr>
        <dsp:cNvPr id="0" name=""/>
        <dsp:cNvSpPr/>
      </dsp:nvSpPr>
      <dsp:spPr>
        <a:xfrm>
          <a:off x="3373097" y="1323946"/>
          <a:ext cx="630000" cy="63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3304D88-1583-4EB9-8145-8CA6D856012C}">
      <dsp:nvSpPr>
        <dsp:cNvPr id="0" name=""/>
        <dsp:cNvSpPr/>
      </dsp:nvSpPr>
      <dsp:spPr>
        <a:xfrm>
          <a:off x="2788097" y="2529946"/>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kern="1200" baseline="0" dirty="0">
              <a:latin typeface="Arial"/>
              <a:cs typeface="Arial"/>
            </a:rPr>
            <a:t>Ask every question / use of scripts</a:t>
          </a:r>
          <a:r>
            <a:rPr lang="en-US" sz="1600" kern="1200" dirty="0">
              <a:latin typeface="Arial"/>
              <a:cs typeface="Arial"/>
            </a:rPr>
            <a:t>​</a:t>
          </a:r>
        </a:p>
      </dsp:txBody>
      <dsp:txXfrm>
        <a:off x="2788097" y="2529946"/>
        <a:ext cx="1800000" cy="720000"/>
      </dsp:txXfrm>
    </dsp:sp>
    <dsp:sp modelId="{91F194DB-3863-4FE2-A46C-1B172EE41515}">
      <dsp:nvSpPr>
        <dsp:cNvPr id="0" name=""/>
        <dsp:cNvSpPr/>
      </dsp:nvSpPr>
      <dsp:spPr>
        <a:xfrm>
          <a:off x="5254097" y="1089945"/>
          <a:ext cx="1098000" cy="1098000"/>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608D9D-CA89-4132-92DA-84F2D49E6641}">
      <dsp:nvSpPr>
        <dsp:cNvPr id="0" name=""/>
        <dsp:cNvSpPr/>
      </dsp:nvSpPr>
      <dsp:spPr>
        <a:xfrm>
          <a:off x="5488097" y="1323946"/>
          <a:ext cx="630000" cy="63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877CE9B-E92F-4053-84D9-8D5996C3B023}">
      <dsp:nvSpPr>
        <dsp:cNvPr id="0" name=""/>
        <dsp:cNvSpPr/>
      </dsp:nvSpPr>
      <dsp:spPr>
        <a:xfrm>
          <a:off x="4903097" y="2529946"/>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kern="1200" baseline="0" dirty="0">
              <a:latin typeface="Arial"/>
              <a:cs typeface="Arial"/>
            </a:rPr>
            <a:t>Agree on a vocabulary </a:t>
          </a:r>
          <a:r>
            <a:rPr lang="en-US" sz="1600" kern="1200" dirty="0">
              <a:latin typeface="Arial"/>
              <a:cs typeface="Arial"/>
            </a:rPr>
            <a:t>​</a:t>
          </a:r>
        </a:p>
      </dsp:txBody>
      <dsp:txXfrm>
        <a:off x="4903097" y="2529946"/>
        <a:ext cx="1800000" cy="720000"/>
      </dsp:txXfrm>
    </dsp:sp>
    <dsp:sp modelId="{D4EE46B1-B1AA-46A1-B97D-A4628B13D61E}">
      <dsp:nvSpPr>
        <dsp:cNvPr id="0" name=""/>
        <dsp:cNvSpPr/>
      </dsp:nvSpPr>
      <dsp:spPr>
        <a:xfrm>
          <a:off x="7369097" y="1089945"/>
          <a:ext cx="1098000" cy="1098000"/>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615C96-D83F-4404-B741-23A6C4B67D5E}">
      <dsp:nvSpPr>
        <dsp:cNvPr id="0" name=""/>
        <dsp:cNvSpPr/>
      </dsp:nvSpPr>
      <dsp:spPr>
        <a:xfrm>
          <a:off x="7603097" y="1323946"/>
          <a:ext cx="630000" cy="63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009B527-1340-457B-BDC1-C56FF202D99F}">
      <dsp:nvSpPr>
        <dsp:cNvPr id="0" name=""/>
        <dsp:cNvSpPr/>
      </dsp:nvSpPr>
      <dsp:spPr>
        <a:xfrm>
          <a:off x="7018097" y="2529946"/>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kern="1200" baseline="0" dirty="0">
              <a:latin typeface="Arial"/>
              <a:cs typeface="Arial"/>
            </a:rPr>
            <a:t>Understand what is in your file</a:t>
          </a:r>
          <a:r>
            <a:rPr lang="en-US" sz="1600" kern="1200" dirty="0">
              <a:latin typeface="Arial"/>
              <a:cs typeface="Arial"/>
            </a:rPr>
            <a:t>​</a:t>
          </a:r>
        </a:p>
      </dsp:txBody>
      <dsp:txXfrm>
        <a:off x="7018097" y="2529946"/>
        <a:ext cx="1800000" cy="720000"/>
      </dsp:txXfrm>
    </dsp:sp>
    <dsp:sp modelId="{0A8DFB98-FBA7-4A63-8ED7-4241BD2318AC}">
      <dsp:nvSpPr>
        <dsp:cNvPr id="0" name=""/>
        <dsp:cNvSpPr/>
      </dsp:nvSpPr>
      <dsp:spPr>
        <a:xfrm>
          <a:off x="9484097" y="1089945"/>
          <a:ext cx="1098000" cy="1098000"/>
        </a:xfrm>
        <a:prstGeom prst="round2DiagRect">
          <a:avLst>
            <a:gd name="adj1" fmla="val 29727"/>
            <a:gd name="adj2" fmla="val 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87686C-2A12-4DC7-8D46-49D6E448951A}">
      <dsp:nvSpPr>
        <dsp:cNvPr id="0" name=""/>
        <dsp:cNvSpPr/>
      </dsp:nvSpPr>
      <dsp:spPr>
        <a:xfrm>
          <a:off x="9718097" y="1323946"/>
          <a:ext cx="630000" cy="63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42C3AFA-AAEE-4073-9E93-0FDCF7ED63EA}">
      <dsp:nvSpPr>
        <dsp:cNvPr id="0" name=""/>
        <dsp:cNvSpPr/>
      </dsp:nvSpPr>
      <dsp:spPr>
        <a:xfrm>
          <a:off x="9133097" y="2529946"/>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kern="1200" baseline="0" dirty="0">
              <a:latin typeface="Arial"/>
              <a:cs typeface="Arial"/>
            </a:rPr>
            <a:t>Understand the limitations</a:t>
          </a:r>
          <a:endParaRPr lang="en-US" sz="1600" kern="1200" dirty="0">
            <a:latin typeface="Arial"/>
            <a:cs typeface="Arial"/>
          </a:endParaRPr>
        </a:p>
      </dsp:txBody>
      <dsp:txXfrm>
        <a:off x="9133097" y="2529946"/>
        <a:ext cx="180000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0E245F-D11E-4E04-9204-AD6BB895D02E}">
      <dsp:nvSpPr>
        <dsp:cNvPr id="0" name=""/>
        <dsp:cNvSpPr/>
      </dsp:nvSpPr>
      <dsp:spPr>
        <a:xfrm>
          <a:off x="282221" y="368029"/>
          <a:ext cx="1371985" cy="137198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9B1A2E2-1C96-4DFE-8C6E-778C00B41EA5}">
      <dsp:nvSpPr>
        <dsp:cNvPr id="0" name=""/>
        <dsp:cNvSpPr/>
      </dsp:nvSpPr>
      <dsp:spPr>
        <a:xfrm>
          <a:off x="570337" y="656145"/>
          <a:ext cx="795751" cy="79575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198BA37-C507-4CCD-AA6B-D2E5130617D6}">
      <dsp:nvSpPr>
        <dsp:cNvPr id="0" name=""/>
        <dsp:cNvSpPr/>
      </dsp:nvSpPr>
      <dsp:spPr>
        <a:xfrm>
          <a:off x="1948202" y="368029"/>
          <a:ext cx="3233964" cy="1371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rtl="0">
            <a:lnSpc>
              <a:spcPct val="100000"/>
            </a:lnSpc>
            <a:spcBef>
              <a:spcPct val="0"/>
            </a:spcBef>
            <a:spcAft>
              <a:spcPct val="35000"/>
            </a:spcAft>
            <a:buNone/>
          </a:pPr>
          <a:r>
            <a:rPr lang="en-US" sz="2400" kern="1200" dirty="0">
              <a:latin typeface="Arial"/>
              <a:cs typeface="Arial"/>
            </a:rPr>
            <a:t>Areas for cross examination </a:t>
          </a:r>
        </a:p>
      </dsp:txBody>
      <dsp:txXfrm>
        <a:off x="1948202" y="368029"/>
        <a:ext cx="3233964" cy="1371985"/>
      </dsp:txXfrm>
    </dsp:sp>
    <dsp:sp modelId="{C73B45ED-15DF-42FF-9291-DEEEE9FBDCF6}">
      <dsp:nvSpPr>
        <dsp:cNvPr id="0" name=""/>
        <dsp:cNvSpPr/>
      </dsp:nvSpPr>
      <dsp:spPr>
        <a:xfrm>
          <a:off x="5745661" y="368029"/>
          <a:ext cx="1371985" cy="137198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EBBB87-2AD9-4C68-9A01-0F55E5A3238E}">
      <dsp:nvSpPr>
        <dsp:cNvPr id="0" name=""/>
        <dsp:cNvSpPr/>
      </dsp:nvSpPr>
      <dsp:spPr>
        <a:xfrm>
          <a:off x="6033778" y="656145"/>
          <a:ext cx="795751" cy="79575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317C3AF-260D-409A-82A4-D7F926B62369}">
      <dsp:nvSpPr>
        <dsp:cNvPr id="0" name=""/>
        <dsp:cNvSpPr/>
      </dsp:nvSpPr>
      <dsp:spPr>
        <a:xfrm>
          <a:off x="7411643" y="368029"/>
          <a:ext cx="3233964" cy="1371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rtl="0">
            <a:lnSpc>
              <a:spcPct val="100000"/>
            </a:lnSpc>
            <a:spcBef>
              <a:spcPct val="0"/>
            </a:spcBef>
            <a:spcAft>
              <a:spcPct val="35000"/>
            </a:spcAft>
            <a:buNone/>
          </a:pPr>
          <a:r>
            <a:rPr lang="en-US" sz="2400" kern="1200" dirty="0">
              <a:latin typeface="Arial"/>
              <a:cs typeface="Arial"/>
            </a:rPr>
            <a:t>Exhibits &amp; demonstratives  </a:t>
          </a:r>
        </a:p>
      </dsp:txBody>
      <dsp:txXfrm>
        <a:off x="7411643" y="368029"/>
        <a:ext cx="3233964" cy="1371985"/>
      </dsp:txXfrm>
    </dsp:sp>
    <dsp:sp modelId="{AB81A522-7621-4C41-B33B-933316715119}">
      <dsp:nvSpPr>
        <dsp:cNvPr id="0" name=""/>
        <dsp:cNvSpPr/>
      </dsp:nvSpPr>
      <dsp:spPr>
        <a:xfrm>
          <a:off x="282221" y="2452790"/>
          <a:ext cx="1371985" cy="1371985"/>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AC8124-9068-41BA-8668-A524EB7B1946}">
      <dsp:nvSpPr>
        <dsp:cNvPr id="0" name=""/>
        <dsp:cNvSpPr/>
      </dsp:nvSpPr>
      <dsp:spPr>
        <a:xfrm>
          <a:off x="570337" y="2740907"/>
          <a:ext cx="795751" cy="79575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8285C33-EDCD-445B-947F-9574B368494F}">
      <dsp:nvSpPr>
        <dsp:cNvPr id="0" name=""/>
        <dsp:cNvSpPr/>
      </dsp:nvSpPr>
      <dsp:spPr>
        <a:xfrm>
          <a:off x="1948202" y="2452790"/>
          <a:ext cx="3233964" cy="1371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rtl="0">
            <a:lnSpc>
              <a:spcPct val="100000"/>
            </a:lnSpc>
            <a:spcBef>
              <a:spcPct val="0"/>
            </a:spcBef>
            <a:spcAft>
              <a:spcPct val="35000"/>
            </a:spcAft>
            <a:buNone/>
          </a:pPr>
          <a:r>
            <a:rPr lang="en-US" sz="2400" kern="1200" dirty="0">
              <a:latin typeface="Arial"/>
              <a:cs typeface="Arial"/>
            </a:rPr>
            <a:t>Share information  </a:t>
          </a:r>
        </a:p>
      </dsp:txBody>
      <dsp:txXfrm>
        <a:off x="1948202" y="2452790"/>
        <a:ext cx="3233964" cy="1371985"/>
      </dsp:txXfrm>
    </dsp:sp>
    <dsp:sp modelId="{645FB03B-DE94-414D-BFD6-A7E2712A8EC6}">
      <dsp:nvSpPr>
        <dsp:cNvPr id="0" name=""/>
        <dsp:cNvSpPr/>
      </dsp:nvSpPr>
      <dsp:spPr>
        <a:xfrm>
          <a:off x="5745661" y="2452790"/>
          <a:ext cx="1371985" cy="1371985"/>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143E17-CF72-47A5-84F7-22907AA96E02}">
      <dsp:nvSpPr>
        <dsp:cNvPr id="0" name=""/>
        <dsp:cNvSpPr/>
      </dsp:nvSpPr>
      <dsp:spPr>
        <a:xfrm>
          <a:off x="6033778" y="2740907"/>
          <a:ext cx="795751" cy="79575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C2018A4-63D5-4E62-82ED-C8D265071168}">
      <dsp:nvSpPr>
        <dsp:cNvPr id="0" name=""/>
        <dsp:cNvSpPr/>
      </dsp:nvSpPr>
      <dsp:spPr>
        <a:xfrm>
          <a:off x="7411643" y="2452790"/>
          <a:ext cx="3233964" cy="1371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dirty="0">
              <a:latin typeface="Arial"/>
              <a:cs typeface="Arial"/>
            </a:rPr>
            <a:t>Understanding the expert’s testimony style</a:t>
          </a:r>
          <a:endParaRPr lang="en-US" sz="2400" kern="1200" dirty="0"/>
        </a:p>
      </dsp:txBody>
      <dsp:txXfrm>
        <a:off x="7411643" y="2452790"/>
        <a:ext cx="3233964" cy="13719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A997A1-B11D-44F5-A74D-07509DB6D609}">
      <dsp:nvSpPr>
        <dsp:cNvPr id="0" name=""/>
        <dsp:cNvSpPr/>
      </dsp:nvSpPr>
      <dsp:spPr>
        <a:xfrm>
          <a:off x="0" y="682"/>
          <a:ext cx="6245265" cy="159656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16FD7B-EEE3-4D11-9F94-43A0381612A3}">
      <dsp:nvSpPr>
        <dsp:cNvPr id="0" name=""/>
        <dsp:cNvSpPr/>
      </dsp:nvSpPr>
      <dsp:spPr>
        <a:xfrm>
          <a:off x="482961" y="359909"/>
          <a:ext cx="878111" cy="87811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CD5CF20-C833-4774-A55C-B018A43C7D6A}">
      <dsp:nvSpPr>
        <dsp:cNvPr id="0" name=""/>
        <dsp:cNvSpPr/>
      </dsp:nvSpPr>
      <dsp:spPr>
        <a:xfrm>
          <a:off x="1844034" y="682"/>
          <a:ext cx="4401230" cy="1596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970" tIns="168970" rIns="168970" bIns="168970" numCol="1" spcCol="1270" anchor="ctr" anchorCtr="0">
          <a:noAutofit/>
        </a:bodyPr>
        <a:lstStyle/>
        <a:p>
          <a:pPr marL="0" lvl="0" indent="0" algn="l" defTabSz="1066800">
            <a:lnSpc>
              <a:spcPct val="100000"/>
            </a:lnSpc>
            <a:spcBef>
              <a:spcPct val="0"/>
            </a:spcBef>
            <a:spcAft>
              <a:spcPct val="35000"/>
            </a:spcAft>
            <a:buNone/>
          </a:pPr>
          <a:r>
            <a:rPr lang="en-US" sz="2400" kern="1200" dirty="0">
              <a:latin typeface="Arial"/>
              <a:cs typeface="Arial"/>
            </a:rPr>
            <a:t>Sticking to what was agreed upon during pre-trial</a:t>
          </a:r>
        </a:p>
      </dsp:txBody>
      <dsp:txXfrm>
        <a:off x="1844034" y="682"/>
        <a:ext cx="4401230" cy="1596566"/>
      </dsp:txXfrm>
    </dsp:sp>
    <dsp:sp modelId="{344672EE-95B8-45C5-AF37-EB977449BE0F}">
      <dsp:nvSpPr>
        <dsp:cNvPr id="0" name=""/>
        <dsp:cNvSpPr/>
      </dsp:nvSpPr>
      <dsp:spPr>
        <a:xfrm>
          <a:off x="0" y="1996390"/>
          <a:ext cx="6245265" cy="159656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ACA06C-7C12-4D7C-96DF-45CAC7D62618}">
      <dsp:nvSpPr>
        <dsp:cNvPr id="0" name=""/>
        <dsp:cNvSpPr/>
      </dsp:nvSpPr>
      <dsp:spPr>
        <a:xfrm>
          <a:off x="482961" y="2355617"/>
          <a:ext cx="878111" cy="87811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81DA8B2-743A-4678-AFF8-6C7E51A2C60C}">
      <dsp:nvSpPr>
        <dsp:cNvPr id="0" name=""/>
        <dsp:cNvSpPr/>
      </dsp:nvSpPr>
      <dsp:spPr>
        <a:xfrm>
          <a:off x="1844034" y="1996390"/>
          <a:ext cx="4401230" cy="1596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970" tIns="168970" rIns="168970" bIns="168970" numCol="1" spcCol="1270" anchor="ctr" anchorCtr="0">
          <a:noAutofit/>
        </a:bodyPr>
        <a:lstStyle/>
        <a:p>
          <a:pPr marL="0" lvl="0" indent="0" algn="l" defTabSz="1066800">
            <a:lnSpc>
              <a:spcPct val="100000"/>
            </a:lnSpc>
            <a:spcBef>
              <a:spcPct val="0"/>
            </a:spcBef>
            <a:spcAft>
              <a:spcPct val="35000"/>
            </a:spcAft>
            <a:buNone/>
          </a:pPr>
          <a:r>
            <a:rPr lang="en-US" sz="2400" kern="1200" dirty="0">
              <a:latin typeface="Arial"/>
              <a:cs typeface="Arial"/>
            </a:rPr>
            <a:t>Clear, jargon-free, and concise language</a:t>
          </a:r>
        </a:p>
      </dsp:txBody>
      <dsp:txXfrm>
        <a:off x="1844034" y="1996390"/>
        <a:ext cx="4401230" cy="1596566"/>
      </dsp:txXfrm>
    </dsp:sp>
    <dsp:sp modelId="{C7B8CB19-54D9-4479-B54C-891430539C1E}">
      <dsp:nvSpPr>
        <dsp:cNvPr id="0" name=""/>
        <dsp:cNvSpPr/>
      </dsp:nvSpPr>
      <dsp:spPr>
        <a:xfrm>
          <a:off x="0" y="3992098"/>
          <a:ext cx="6245265" cy="159656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294ACD-09E4-40A4-AF0A-3D18E60A0F1E}">
      <dsp:nvSpPr>
        <dsp:cNvPr id="0" name=""/>
        <dsp:cNvSpPr/>
      </dsp:nvSpPr>
      <dsp:spPr>
        <a:xfrm>
          <a:off x="482961" y="4351325"/>
          <a:ext cx="878111" cy="87811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EFD21CB-2A70-410F-AE77-C3B9538165C0}">
      <dsp:nvSpPr>
        <dsp:cNvPr id="0" name=""/>
        <dsp:cNvSpPr/>
      </dsp:nvSpPr>
      <dsp:spPr>
        <a:xfrm>
          <a:off x="1844034" y="3992098"/>
          <a:ext cx="4401230" cy="1596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970" tIns="168970" rIns="168970" bIns="168970" numCol="1" spcCol="1270" anchor="ctr" anchorCtr="0">
          <a:noAutofit/>
        </a:bodyPr>
        <a:lstStyle/>
        <a:p>
          <a:pPr marL="0" lvl="0" indent="0" algn="l" defTabSz="1066800">
            <a:lnSpc>
              <a:spcPct val="100000"/>
            </a:lnSpc>
            <a:spcBef>
              <a:spcPct val="0"/>
            </a:spcBef>
            <a:spcAft>
              <a:spcPct val="35000"/>
            </a:spcAft>
            <a:buNone/>
          </a:pPr>
          <a:r>
            <a:rPr lang="en-US" sz="2400" kern="1200">
              <a:latin typeface="Arial"/>
              <a:cs typeface="Arial"/>
            </a:rPr>
            <a:t>The expert's duty to correct during testimony, during trial, after trial decision rendered</a:t>
          </a:r>
        </a:p>
      </dsp:txBody>
      <dsp:txXfrm>
        <a:off x="1844034" y="3992098"/>
        <a:ext cx="4401230" cy="15965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A6279F-AF9A-4F13-81ED-7D80058D0261}">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7F2884-92C0-4C89-A250-839FF8D88640}">
      <dsp:nvSpPr>
        <dsp:cNvPr id="0" name=""/>
        <dsp:cNvSpPr/>
      </dsp:nvSpPr>
      <dsp:spPr>
        <a:xfrm>
          <a:off x="0" y="2703"/>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dirty="0">
              <a:latin typeface="Arial"/>
              <a:cs typeface="Arial"/>
            </a:rPr>
            <a:t>DNA testing is not “error-free” </a:t>
          </a:r>
        </a:p>
      </dsp:txBody>
      <dsp:txXfrm>
        <a:off x="0" y="2703"/>
        <a:ext cx="6900512" cy="1843578"/>
      </dsp:txXfrm>
    </dsp:sp>
    <dsp:sp modelId="{3939D7E9-34B5-4ABD-9E5B-3EF2CD3262D3}">
      <dsp:nvSpPr>
        <dsp:cNvPr id="0" name=""/>
        <dsp:cNvSpPr/>
      </dsp:nvSpPr>
      <dsp:spPr>
        <a:xfrm>
          <a:off x="0" y="1846281"/>
          <a:ext cx="6900512"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AF2FB7-A86A-4C7F-8DC6-BE33DA444EFB}">
      <dsp:nvSpPr>
        <dsp:cNvPr id="0" name=""/>
        <dsp:cNvSpPr/>
      </dsp:nvSpPr>
      <dsp:spPr>
        <a:xfrm>
          <a:off x="0" y="1846281"/>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dirty="0">
              <a:latin typeface="Arial"/>
              <a:cs typeface="Arial"/>
            </a:rPr>
            <a:t>DNA testing </a:t>
          </a:r>
          <a:r>
            <a:rPr lang="en-US" sz="3900" b="1" i="1" kern="1200" dirty="0">
              <a:latin typeface="Arial"/>
              <a:cs typeface="Arial"/>
            </a:rPr>
            <a:t>helps</a:t>
          </a:r>
          <a:r>
            <a:rPr lang="en-US" sz="3900" kern="1200" dirty="0">
              <a:latin typeface="Arial"/>
              <a:cs typeface="Arial"/>
            </a:rPr>
            <a:t> address </a:t>
          </a:r>
          <a:r>
            <a:rPr lang="en-US" sz="3900" b="1" kern="1200" dirty="0">
              <a:latin typeface="Arial"/>
              <a:cs typeface="Arial"/>
            </a:rPr>
            <a:t>who </a:t>
          </a:r>
          <a:endParaRPr lang="en-US" sz="3900" kern="1200" dirty="0">
            <a:latin typeface="Arial"/>
            <a:cs typeface="Arial"/>
          </a:endParaRPr>
        </a:p>
      </dsp:txBody>
      <dsp:txXfrm>
        <a:off x="0" y="1846281"/>
        <a:ext cx="6900512" cy="1843578"/>
      </dsp:txXfrm>
    </dsp:sp>
    <dsp:sp modelId="{63432990-8407-4A18-A27B-9EE970294512}">
      <dsp:nvSpPr>
        <dsp:cNvPr id="0" name=""/>
        <dsp:cNvSpPr/>
      </dsp:nvSpPr>
      <dsp:spPr>
        <a:xfrm>
          <a:off x="0" y="3689859"/>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DCD092-34F2-48AC-AC4F-77F3A97ACF50}">
      <dsp:nvSpPr>
        <dsp:cNvPr id="0" name=""/>
        <dsp:cNvSpPr/>
      </dsp:nvSpPr>
      <dsp:spPr>
        <a:xfrm>
          <a:off x="0" y="3689859"/>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dirty="0">
              <a:latin typeface="Arial"/>
              <a:cs typeface="Arial"/>
            </a:rPr>
            <a:t>The DNA testing/interpretations cannot </a:t>
          </a:r>
          <a:r>
            <a:rPr lang="en-US" sz="3900" b="1" i="1" kern="1200" dirty="0">
              <a:latin typeface="Arial"/>
              <a:cs typeface="Arial"/>
            </a:rPr>
            <a:t>help </a:t>
          </a:r>
          <a:r>
            <a:rPr lang="en-US" sz="3900" kern="1200" dirty="0">
              <a:latin typeface="Arial"/>
              <a:cs typeface="Arial"/>
            </a:rPr>
            <a:t>address </a:t>
          </a:r>
          <a:r>
            <a:rPr lang="en-US" sz="3900" b="1" kern="1200" dirty="0">
              <a:latin typeface="Arial"/>
              <a:cs typeface="Arial"/>
            </a:rPr>
            <a:t>how or when</a:t>
          </a:r>
          <a:endParaRPr lang="en-US" sz="3900" kern="1200" dirty="0">
            <a:latin typeface="Arial"/>
            <a:cs typeface="Arial"/>
          </a:endParaRPr>
        </a:p>
      </dsp:txBody>
      <dsp:txXfrm>
        <a:off x="0" y="3689859"/>
        <a:ext cx="6900512" cy="184357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7CB97D-7394-4243-B392-CF0703C29EDC}">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C96124-B817-424E-A48A-E7F11C67255F}">
      <dsp:nvSpPr>
        <dsp:cNvPr id="0" name=""/>
        <dsp:cNvSpPr/>
      </dsp:nvSpPr>
      <dsp:spPr>
        <a:xfrm>
          <a:off x="0" y="2703"/>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latin typeface="Arial"/>
              <a:cs typeface="Arial"/>
            </a:rPr>
            <a:t>Since the DNA on the ligature </a:t>
          </a:r>
          <a:r>
            <a:rPr lang="en-US" sz="2500" kern="1200" dirty="0">
              <a:solidFill>
                <a:srgbClr val="FF0000"/>
              </a:solidFill>
              <a:latin typeface="Arial"/>
              <a:cs typeface="Arial"/>
            </a:rPr>
            <a:t>matches </a:t>
          </a:r>
          <a:r>
            <a:rPr lang="en-US" sz="2500" kern="1200" dirty="0">
              <a:latin typeface="Arial"/>
              <a:cs typeface="Arial"/>
            </a:rPr>
            <a:t>Sebastian, there is a </a:t>
          </a:r>
          <a:r>
            <a:rPr lang="en-US" sz="2500" kern="1200" dirty="0">
              <a:solidFill>
                <a:srgbClr val="FF0000"/>
              </a:solidFill>
              <a:latin typeface="Arial"/>
              <a:cs typeface="Arial"/>
            </a:rPr>
            <a:t>one in 835 chance that he is innocent.</a:t>
          </a:r>
        </a:p>
      </dsp:txBody>
      <dsp:txXfrm>
        <a:off x="0" y="2703"/>
        <a:ext cx="6900512" cy="1843578"/>
      </dsp:txXfrm>
    </dsp:sp>
    <dsp:sp modelId="{4736586A-B955-4298-92AE-2F533D5875E9}">
      <dsp:nvSpPr>
        <dsp:cNvPr id="0" name=""/>
        <dsp:cNvSpPr/>
      </dsp:nvSpPr>
      <dsp:spPr>
        <a:xfrm>
          <a:off x="0" y="1846281"/>
          <a:ext cx="6900512"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F0C7E5-9950-40B5-8CA0-7230DFA07A91}">
      <dsp:nvSpPr>
        <dsp:cNvPr id="0" name=""/>
        <dsp:cNvSpPr/>
      </dsp:nvSpPr>
      <dsp:spPr>
        <a:xfrm>
          <a:off x="0" y="1846281"/>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latin typeface="Arial"/>
              <a:cs typeface="Arial"/>
            </a:rPr>
            <a:t>The population of the Austin metro area is nearly 2.5 million people. If one out of every 835 people could have left this DNA, </a:t>
          </a:r>
          <a:r>
            <a:rPr lang="en-US" sz="2500" kern="1200" dirty="0">
              <a:solidFill>
                <a:srgbClr val="FF0000"/>
              </a:solidFill>
              <a:latin typeface="Arial"/>
              <a:cs typeface="Arial"/>
            </a:rPr>
            <a:t>then there are 2,994 other people who could have committed this crime.</a:t>
          </a:r>
        </a:p>
      </dsp:txBody>
      <dsp:txXfrm>
        <a:off x="0" y="1846281"/>
        <a:ext cx="6900512" cy="1843578"/>
      </dsp:txXfrm>
    </dsp:sp>
    <dsp:sp modelId="{D0654D83-7C61-4039-9AA3-C3665BB3BEF2}">
      <dsp:nvSpPr>
        <dsp:cNvPr id="0" name=""/>
        <dsp:cNvSpPr/>
      </dsp:nvSpPr>
      <dsp:spPr>
        <a:xfrm>
          <a:off x="0" y="3689859"/>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8D0158-9B13-4433-B8DA-33B0295102A0}">
      <dsp:nvSpPr>
        <dsp:cNvPr id="0" name=""/>
        <dsp:cNvSpPr/>
      </dsp:nvSpPr>
      <dsp:spPr>
        <a:xfrm>
          <a:off x="0" y="3689859"/>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kern="1200" dirty="0">
              <a:latin typeface="Arial"/>
              <a:cs typeface="Arial"/>
            </a:rPr>
            <a:t>The DNA results on the ligature represent </a:t>
          </a:r>
          <a:r>
            <a:rPr lang="en-US" sz="2500" kern="1200" dirty="0">
              <a:solidFill>
                <a:srgbClr val="FF0000"/>
              </a:solidFill>
              <a:latin typeface="Arial"/>
              <a:cs typeface="Arial"/>
            </a:rPr>
            <a:t>835 reasons to convict the defendant</a:t>
          </a:r>
          <a:r>
            <a:rPr lang="en-US" sz="2500" kern="1200" dirty="0">
              <a:latin typeface="Arial"/>
              <a:cs typeface="Arial"/>
            </a:rPr>
            <a:t>.</a:t>
          </a:r>
        </a:p>
      </dsp:txBody>
      <dsp:txXfrm>
        <a:off x="0" y="3689859"/>
        <a:ext cx="6900512" cy="1843578"/>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2FE907-42C6-494A-A61F-F6AEF18C42BE}" type="datetimeFigureOut">
              <a:rPr lang="en-US" smtClean="0"/>
              <a:t>10/31/2023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F27DC3-0E52-4F42-BB3A-377CDCEB61A6}" type="slidenum">
              <a:rPr lang="en-US" smtClean="0"/>
              <a:t>‹#›</a:t>
            </a:fld>
            <a:endParaRPr lang="en-US"/>
          </a:p>
        </p:txBody>
      </p:sp>
    </p:spTree>
    <p:extLst>
      <p:ext uri="{BB962C8B-B14F-4D97-AF65-F5344CB8AC3E}">
        <p14:creationId xmlns:p14="http://schemas.microsoft.com/office/powerpoint/2010/main" val="4155705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98950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24557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3813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84322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82084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6711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10/31/2023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86176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10/31/2023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76661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10/31/2023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77568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90618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61526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10/31/2023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6839840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Freeform: Shape 20">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Freeform: Shape 22">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1524003" y="1999615"/>
            <a:ext cx="9144000" cy="2764028"/>
          </a:xfrm>
        </p:spPr>
        <p:txBody>
          <a:bodyPr anchor="ctr">
            <a:normAutofit/>
          </a:bodyPr>
          <a:lstStyle/>
          <a:p>
            <a:r>
              <a:rPr lang="en-US" sz="7200">
                <a:cs typeface="Calibri Light"/>
              </a:rPr>
              <a:t>Testimony Session</a:t>
            </a:r>
            <a:endParaRPr lang="en-US" sz="7200"/>
          </a:p>
        </p:txBody>
      </p:sp>
      <p:sp>
        <p:nvSpPr>
          <p:cNvPr id="3" name="Subtitle 2"/>
          <p:cNvSpPr>
            <a:spLocks noGrp="1"/>
          </p:cNvSpPr>
          <p:nvPr>
            <p:ph type="subTitle" idx="1"/>
          </p:nvPr>
        </p:nvSpPr>
        <p:spPr>
          <a:xfrm>
            <a:off x="1966912" y="4195491"/>
            <a:ext cx="8258176" cy="631825"/>
          </a:xfrm>
        </p:spPr>
        <p:txBody>
          <a:bodyPr anchor="ctr">
            <a:normAutofit fontScale="62500" lnSpcReduction="20000"/>
          </a:bodyPr>
          <a:lstStyle/>
          <a:p>
            <a:r>
              <a:rPr lang="en-US" sz="2800" dirty="0">
                <a:cs typeface="Calibri"/>
              </a:rPr>
              <a:t>DNA PROGRAM FOR LAWYERS AND JUDGES</a:t>
            </a:r>
          </a:p>
          <a:p>
            <a:r>
              <a:rPr lang="en-US" sz="2800" dirty="0">
                <a:cs typeface="Calibri"/>
              </a:rPr>
              <a:t>NOVEMBER 2-3, 2023</a:t>
            </a:r>
          </a:p>
        </p:txBody>
      </p:sp>
      <p:sp>
        <p:nvSpPr>
          <p:cNvPr id="25" name="Rectangle 24">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6496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ABD312-DA2A-466F-1C7C-4336443C5A7D}"/>
              </a:ext>
            </a:extLst>
          </p:cNvPr>
          <p:cNvSpPr>
            <a:spLocks noGrp="1"/>
          </p:cNvSpPr>
          <p:nvPr>
            <p:ph type="title"/>
          </p:nvPr>
        </p:nvSpPr>
        <p:spPr>
          <a:xfrm>
            <a:off x="838200" y="365125"/>
            <a:ext cx="10515600" cy="1325563"/>
          </a:xfrm>
        </p:spPr>
        <p:txBody>
          <a:bodyPr>
            <a:normAutofit/>
          </a:bodyPr>
          <a:lstStyle/>
          <a:p>
            <a:r>
              <a:rPr lang="en-US" sz="5400" dirty="0">
                <a:latin typeface="Arial"/>
                <a:cs typeface="Calibri Light"/>
              </a:rPr>
              <a:t>Vaginal Swab Testimony</a:t>
            </a:r>
            <a:endParaRPr lang="en-US" sz="5400" dirty="0">
              <a:latin typeface="Calibri Light" panose="020F0302020204030204"/>
              <a:cs typeface="Calibri Light" panose="020F0302020204030204"/>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AA9B065-337A-D63D-7043-AD3DBAAC8708}"/>
              </a:ext>
            </a:extLst>
          </p:cNvPr>
          <p:cNvSpPr>
            <a:spLocks noGrp="1"/>
          </p:cNvSpPr>
          <p:nvPr>
            <p:ph idx="1"/>
          </p:nvPr>
        </p:nvSpPr>
        <p:spPr>
          <a:xfrm>
            <a:off x="410737" y="1929384"/>
            <a:ext cx="11361233" cy="4725886"/>
          </a:xfrm>
        </p:spPr>
        <p:txBody>
          <a:bodyPr vert="horz" lIns="91440" tIns="45720" rIns="91440" bIns="45720" rtlCol="0" anchor="t">
            <a:normAutofit lnSpcReduction="10000"/>
          </a:bodyPr>
          <a:lstStyle/>
          <a:p>
            <a:pPr marL="0" indent="0">
              <a:buNone/>
            </a:pPr>
            <a:r>
              <a:rPr lang="en-US" sz="2200" b="1" dirty="0">
                <a:latin typeface="Arial"/>
                <a:cs typeface="Arial"/>
              </a:rPr>
              <a:t>Q:</a:t>
            </a:r>
            <a:r>
              <a:rPr lang="en-US" sz="2200" dirty="0">
                <a:latin typeface="Arial"/>
                <a:cs typeface="Arial"/>
              </a:rPr>
              <a:t> You indicated that in your opinion the fact that you saw three intact sperm on the slides indicated that the sexual activity had to have been quite recent? </a:t>
            </a:r>
            <a:endParaRPr lang="en-US" dirty="0">
              <a:latin typeface="Calibri" panose="020F0502020204030204"/>
              <a:cs typeface="Calibri" panose="020F0502020204030204"/>
            </a:endParaRPr>
          </a:p>
          <a:p>
            <a:pPr marL="0" indent="0">
              <a:buNone/>
            </a:pPr>
            <a:r>
              <a:rPr lang="en-US" sz="2200" b="1" dirty="0">
                <a:latin typeface="Arial"/>
                <a:cs typeface="Arial"/>
              </a:rPr>
              <a:t>A:</a:t>
            </a:r>
            <a:r>
              <a:rPr lang="en-US" sz="2200" dirty="0">
                <a:latin typeface="Arial"/>
                <a:cs typeface="Arial"/>
              </a:rPr>
              <a:t> Yes. </a:t>
            </a:r>
            <a:endParaRPr lang="en-US" dirty="0">
              <a:latin typeface="Calibri" panose="020F0502020204030204"/>
              <a:cs typeface="Calibri" panose="020F0502020204030204"/>
            </a:endParaRPr>
          </a:p>
          <a:p>
            <a:pPr marL="0" indent="0">
              <a:buNone/>
            </a:pPr>
            <a:r>
              <a:rPr lang="en-US" sz="2200" b="1" dirty="0">
                <a:latin typeface="Arial"/>
                <a:cs typeface="Calibri" panose="020F0502020204030204"/>
              </a:rPr>
              <a:t>Q:</a:t>
            </a:r>
            <a:r>
              <a:rPr lang="en-US" sz="2200" dirty="0">
                <a:latin typeface="Arial"/>
                <a:cs typeface="Calibri" panose="020F0502020204030204"/>
              </a:rPr>
              <a:t> Based on your knowledge, training, and experience how long a time frame are we talking about that you would expect a sperm to be able to stay intact.  </a:t>
            </a:r>
            <a:endParaRPr lang="en-US">
              <a:cs typeface="Calibri"/>
            </a:endParaRPr>
          </a:p>
          <a:p>
            <a:pPr marL="0" indent="0">
              <a:buNone/>
            </a:pPr>
            <a:r>
              <a:rPr lang="en-US" sz="2200" b="1" dirty="0">
                <a:latin typeface="Arial"/>
                <a:cs typeface="Calibri" panose="020F0502020204030204"/>
              </a:rPr>
              <a:t>A:</a:t>
            </a:r>
            <a:r>
              <a:rPr lang="en-US" sz="2200" dirty="0">
                <a:latin typeface="Arial"/>
                <a:cs typeface="Calibri" panose="020F0502020204030204"/>
              </a:rPr>
              <a:t>  I have published documentation that says 26 hours is the outside length of time that tails will remain on a sperm head inside the vaginal tract of a female.  </a:t>
            </a:r>
            <a:endParaRPr lang="en-US" dirty="0"/>
          </a:p>
          <a:p>
            <a:pPr marL="0" indent="0">
              <a:buNone/>
            </a:pPr>
            <a:endParaRPr lang="en-US" sz="2200" b="1" dirty="0">
              <a:latin typeface="Arial"/>
              <a:cs typeface="Arial"/>
            </a:endParaRPr>
          </a:p>
          <a:p>
            <a:pPr marL="0" indent="0">
              <a:buNone/>
            </a:pPr>
            <a:r>
              <a:rPr lang="en-US" sz="2200" b="1" dirty="0">
                <a:latin typeface="Arial"/>
                <a:cs typeface="Arial"/>
              </a:rPr>
              <a:t>Takeaway and Discussion</a:t>
            </a:r>
          </a:p>
          <a:p>
            <a:r>
              <a:rPr lang="en-US" sz="2200" dirty="0">
                <a:latin typeface="Arial"/>
                <a:cs typeface="Arial"/>
              </a:rPr>
              <a:t>Challenges with conclusions about source of DNA (semen) as well as persistence of intact sperm and how the expectations of the expert can/should be conveyed to the court</a:t>
            </a:r>
          </a:p>
          <a:p>
            <a:r>
              <a:rPr lang="en-US" sz="2200" dirty="0">
                <a:latin typeface="Arial"/>
                <a:cs typeface="Arial"/>
              </a:rPr>
              <a:t>What is the best way to convey these opinions?</a:t>
            </a:r>
          </a:p>
          <a:p>
            <a:endParaRPr lang="en-US" sz="2200" dirty="0">
              <a:latin typeface="Arial"/>
              <a:cs typeface="Arial"/>
            </a:endParaRPr>
          </a:p>
          <a:p>
            <a:endParaRPr lang="en-US" sz="2200" dirty="0">
              <a:latin typeface="Arial"/>
              <a:cs typeface="Arial"/>
            </a:endParaRPr>
          </a:p>
          <a:p>
            <a:pPr marL="0" indent="0">
              <a:buNone/>
            </a:pPr>
            <a:endParaRPr lang="en-US" sz="2200">
              <a:latin typeface="Arial"/>
              <a:cs typeface="Calibri" panose="020F0502020204030204"/>
            </a:endParaRPr>
          </a:p>
        </p:txBody>
      </p:sp>
    </p:spTree>
    <p:extLst>
      <p:ext uri="{BB962C8B-B14F-4D97-AF65-F5344CB8AC3E}">
        <p14:creationId xmlns:p14="http://schemas.microsoft.com/office/powerpoint/2010/main" val="2050552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42ED41-4486-D737-5E6F-F6BF206B4D80}"/>
              </a:ext>
            </a:extLst>
          </p:cNvPr>
          <p:cNvSpPr>
            <a:spLocks noGrp="1"/>
          </p:cNvSpPr>
          <p:nvPr>
            <p:ph type="title"/>
          </p:nvPr>
        </p:nvSpPr>
        <p:spPr>
          <a:xfrm>
            <a:off x="838200" y="365125"/>
            <a:ext cx="10515600" cy="1325563"/>
          </a:xfrm>
        </p:spPr>
        <p:txBody>
          <a:bodyPr>
            <a:normAutofit/>
          </a:bodyPr>
          <a:lstStyle/>
          <a:p>
            <a:r>
              <a:rPr lang="en-US" sz="5400">
                <a:latin typeface="Arial"/>
                <a:cs typeface="Calibri Light"/>
              </a:rPr>
              <a:t>DNA "Transfer" Issue Spotting</a:t>
            </a:r>
            <a:endParaRPr lang="en-US" sz="5400">
              <a:latin typeface="Arial"/>
            </a:endParaRPr>
          </a:p>
        </p:txBody>
      </p:sp>
      <p:sp>
        <p:nvSpPr>
          <p:cNvPr id="17"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D2D6D23-3429-9501-DA4A-D09EB0926919}"/>
              </a:ext>
            </a:extLst>
          </p:cNvPr>
          <p:cNvSpPr>
            <a:spLocks noGrp="1"/>
          </p:cNvSpPr>
          <p:nvPr>
            <p:ph idx="1"/>
          </p:nvPr>
        </p:nvSpPr>
        <p:spPr>
          <a:xfrm>
            <a:off x="250634" y="2737287"/>
            <a:ext cx="11709093" cy="3939816"/>
          </a:xfrm>
        </p:spPr>
        <p:txBody>
          <a:bodyPr vert="horz" lIns="91440" tIns="45720" rIns="91440" bIns="45720" rtlCol="0" anchor="t">
            <a:normAutofit/>
          </a:bodyPr>
          <a:lstStyle/>
          <a:p>
            <a:r>
              <a:rPr lang="en-US" sz="2000" dirty="0">
                <a:latin typeface="Arial"/>
                <a:cs typeface="Calibri"/>
              </a:rPr>
              <a:t>Vaginal swab results</a:t>
            </a:r>
          </a:p>
          <a:p>
            <a:pPr lvl="1"/>
            <a:r>
              <a:rPr lang="en-US" sz="2000" dirty="0">
                <a:latin typeface="Arial"/>
                <a:cs typeface="Calibri"/>
              </a:rPr>
              <a:t>Does the potential timing of the deposition of the DNA have an impact on your case?</a:t>
            </a:r>
          </a:p>
          <a:p>
            <a:pPr lvl="1"/>
            <a:r>
              <a:rPr lang="en-US" sz="2000" dirty="0">
                <a:latin typeface="Arial"/>
                <a:cs typeface="Calibri"/>
              </a:rPr>
              <a:t>Biological material characterization (sperm, blood, </a:t>
            </a:r>
            <a:r>
              <a:rPr lang="en-US" sz="2000" dirty="0" err="1">
                <a:latin typeface="Arial"/>
                <a:cs typeface="Calibri"/>
              </a:rPr>
              <a:t>etc</a:t>
            </a:r>
            <a:r>
              <a:rPr lang="en-US" sz="2000" dirty="0">
                <a:latin typeface="Arial"/>
                <a:cs typeface="Calibri"/>
              </a:rPr>
              <a:t>)</a:t>
            </a:r>
            <a:endParaRPr lang="en-US" sz="2000" dirty="0"/>
          </a:p>
          <a:p>
            <a:pPr lvl="1"/>
            <a:r>
              <a:rPr lang="en-US" sz="2000" dirty="0">
                <a:latin typeface="Arial"/>
                <a:cs typeface="Calibri"/>
              </a:rPr>
              <a:t>Persistence of DNA (sperm intact versus not, quantity)</a:t>
            </a:r>
          </a:p>
          <a:p>
            <a:pPr lvl="1"/>
            <a:r>
              <a:rPr lang="en-US" sz="2000" dirty="0">
                <a:latin typeface="Arial"/>
                <a:cs typeface="Calibri"/>
              </a:rPr>
              <a:t>Expectations about the DNA profile results if from close to crime versus 2 days prior</a:t>
            </a:r>
          </a:p>
          <a:p>
            <a:pPr marL="0" indent="0">
              <a:buNone/>
            </a:pPr>
            <a:endParaRPr lang="en-US" sz="2000" dirty="0">
              <a:latin typeface="Arial"/>
              <a:cs typeface="Calibri"/>
            </a:endParaRPr>
          </a:p>
          <a:p>
            <a:r>
              <a:rPr lang="en-US" sz="2000" dirty="0">
                <a:latin typeface="Arial"/>
                <a:cs typeface="Calibri"/>
              </a:rPr>
              <a:t>Sweatshirt cuttings results</a:t>
            </a:r>
            <a:endParaRPr lang="en-US" sz="2000" dirty="0">
              <a:latin typeface="Arial"/>
              <a:cs typeface="Arial"/>
            </a:endParaRPr>
          </a:p>
          <a:p>
            <a:pPr lvl="1"/>
            <a:r>
              <a:rPr lang="en-US" sz="2000" dirty="0">
                <a:latin typeface="Arial"/>
                <a:cs typeface="Calibri"/>
              </a:rPr>
              <a:t>Does when or how the DNA arrived on the item have an impact?</a:t>
            </a:r>
          </a:p>
          <a:p>
            <a:pPr lvl="1"/>
            <a:r>
              <a:rPr lang="en-US" sz="2000" dirty="0">
                <a:latin typeface="Arial"/>
                <a:cs typeface="Calibri"/>
              </a:rPr>
              <a:t>Biological screening characterization (only ALS)</a:t>
            </a:r>
            <a:endParaRPr lang="en-US" sz="2000" dirty="0"/>
          </a:p>
          <a:p>
            <a:pPr lvl="1"/>
            <a:r>
              <a:rPr lang="en-US" sz="2000" dirty="0">
                <a:latin typeface="Arial"/>
                <a:cs typeface="Calibri"/>
              </a:rPr>
              <a:t>How long have the stains been there?</a:t>
            </a:r>
            <a:endParaRPr lang="en-US" sz="2000" dirty="0">
              <a:latin typeface="Arial"/>
              <a:cs typeface="Arial"/>
            </a:endParaRPr>
          </a:p>
          <a:p>
            <a:pPr lvl="1"/>
            <a:r>
              <a:rPr lang="en-US" sz="2000" dirty="0">
                <a:latin typeface="Arial"/>
                <a:cs typeface="Calibri"/>
              </a:rPr>
              <a:t>Do these results matter (to the questions in the case)?</a:t>
            </a:r>
          </a:p>
        </p:txBody>
      </p:sp>
      <p:sp>
        <p:nvSpPr>
          <p:cNvPr id="4" name="Wave 3">
            <a:extLst>
              <a:ext uri="{FF2B5EF4-FFF2-40B4-BE49-F238E27FC236}">
                <a16:creationId xmlns:a16="http://schemas.microsoft.com/office/drawing/2014/main" id="{F8236C8E-77C7-A22F-D228-E1E8C70BEBB8}"/>
              </a:ext>
            </a:extLst>
          </p:cNvPr>
          <p:cNvSpPr/>
          <p:nvPr/>
        </p:nvSpPr>
        <p:spPr>
          <a:xfrm>
            <a:off x="4608722" y="1459735"/>
            <a:ext cx="6876361" cy="1624986"/>
          </a:xfrm>
          <a:prstGeom prst="wave">
            <a:avLst/>
          </a:prstGeom>
          <a:solidFill>
            <a:schemeClr val="accent4">
              <a:lumMod val="60000"/>
              <a:lumOff val="4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Arial"/>
                <a:cs typeface="Calibri"/>
              </a:rPr>
              <a:t>CAUTION FLAG</a:t>
            </a:r>
            <a:r>
              <a:rPr lang="en-US" sz="2000" dirty="0">
                <a:solidFill>
                  <a:schemeClr val="tx1"/>
                </a:solidFill>
                <a:latin typeface="Arial"/>
                <a:cs typeface="Calibri"/>
              </a:rPr>
              <a:t>: How do we all feel about testifying to opinions that are not underpinned by our notes and reports?</a:t>
            </a:r>
            <a:endParaRPr lang="en-US" sz="2000">
              <a:solidFill>
                <a:schemeClr val="tx1"/>
              </a:solidFill>
              <a:latin typeface="Arial"/>
              <a:cs typeface="Calibri"/>
            </a:endParaRPr>
          </a:p>
        </p:txBody>
      </p:sp>
    </p:spTree>
    <p:extLst>
      <p:ext uri="{BB962C8B-B14F-4D97-AF65-F5344CB8AC3E}">
        <p14:creationId xmlns:p14="http://schemas.microsoft.com/office/powerpoint/2010/main" val="417828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FC4FED-4FF2-07B8-4DC7-F90A3D066378}"/>
              </a:ext>
            </a:extLst>
          </p:cNvPr>
          <p:cNvSpPr>
            <a:spLocks noGrp="1"/>
          </p:cNvSpPr>
          <p:nvPr>
            <p:ph type="title"/>
          </p:nvPr>
        </p:nvSpPr>
        <p:spPr>
          <a:xfrm>
            <a:off x="838200" y="365125"/>
            <a:ext cx="10515600" cy="1325563"/>
          </a:xfrm>
        </p:spPr>
        <p:txBody>
          <a:bodyPr>
            <a:normAutofit fontScale="90000"/>
          </a:bodyPr>
          <a:lstStyle/>
          <a:p>
            <a:r>
              <a:rPr lang="en-US" sz="5400" dirty="0">
                <a:cs typeface="Calibri Light"/>
              </a:rPr>
              <a:t>ISSUE SPOTTING EXPERT STATEMENTS</a:t>
            </a:r>
            <a:endParaRPr lang="en-US" sz="5400" dirty="0"/>
          </a:p>
        </p:txBody>
      </p:sp>
      <p:sp>
        <p:nvSpPr>
          <p:cNvPr id="17"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A91FA1C-6B45-AEA9-598B-E6DAF6061168}"/>
              </a:ext>
            </a:extLst>
          </p:cNvPr>
          <p:cNvSpPr>
            <a:spLocks noGrp="1"/>
          </p:cNvSpPr>
          <p:nvPr>
            <p:ph idx="1"/>
          </p:nvPr>
        </p:nvSpPr>
        <p:spPr>
          <a:xfrm>
            <a:off x="289932" y="1920091"/>
            <a:ext cx="11565673" cy="4763057"/>
          </a:xfrm>
        </p:spPr>
        <p:txBody>
          <a:bodyPr vert="horz" lIns="91440" tIns="45720" rIns="91440" bIns="45720" rtlCol="0" anchor="t">
            <a:noAutofit/>
          </a:bodyPr>
          <a:lstStyle/>
          <a:p>
            <a:pPr marL="228600" lvl="0" indent="-228600" rtl="0">
              <a:buChar char="•"/>
            </a:pPr>
            <a:r>
              <a:rPr lang="en-US" sz="2200" dirty="0">
                <a:latin typeface="Arial"/>
                <a:ea typeface="Arial"/>
                <a:cs typeface="Arial"/>
              </a:rPr>
              <a:t>It's</a:t>
            </a:r>
            <a:r>
              <a:rPr lang="en-US" sz="2200" baseline="0" dirty="0">
                <a:latin typeface="Arial"/>
                <a:ea typeface="Arial"/>
                <a:cs typeface="Arial"/>
              </a:rPr>
              <a:t> possible that the semen found on the sweatshirt was transferred from a previous consensual sexual encounter. It is also possible that the semen was ejaculated directly onto the sweatshirt.</a:t>
            </a:r>
            <a:r>
              <a:rPr lang="en-US" sz="2200" dirty="0">
                <a:latin typeface="Arial"/>
                <a:ea typeface="Arial"/>
                <a:cs typeface="Arial"/>
              </a:rPr>
              <a:t>​</a:t>
            </a:r>
          </a:p>
          <a:p>
            <a:pPr marL="228600" lvl="0" indent="-228600" rtl="0">
              <a:buChar char="•"/>
            </a:pPr>
            <a:r>
              <a:rPr lang="en-US" sz="2200" baseline="0" dirty="0">
                <a:latin typeface="Arial"/>
                <a:ea typeface="Arial"/>
                <a:cs typeface="Arial"/>
              </a:rPr>
              <a:t>Observing </a:t>
            </a:r>
            <a:r>
              <a:rPr lang="en-US" sz="2200" dirty="0">
                <a:latin typeface="Arial"/>
                <a:ea typeface="Arial"/>
                <a:cs typeface="Arial"/>
              </a:rPr>
              <a:t>these</a:t>
            </a:r>
            <a:r>
              <a:rPr lang="en-US" sz="2200" baseline="0" dirty="0">
                <a:latin typeface="Arial"/>
                <a:ea typeface="Arial"/>
                <a:cs typeface="Arial"/>
              </a:rPr>
              <a:t> DNA results is 100 times more likely if the DNA was ejaculated directly onto the sweatshirt </a:t>
            </a:r>
            <a:r>
              <a:rPr lang="en-US" sz="2200" dirty="0">
                <a:latin typeface="Arial"/>
                <a:ea typeface="Arial"/>
                <a:cs typeface="Arial"/>
              </a:rPr>
              <a:t>than</a:t>
            </a:r>
            <a:r>
              <a:rPr lang="en-US" sz="2200" baseline="0" dirty="0">
                <a:latin typeface="Arial"/>
                <a:ea typeface="Arial"/>
                <a:cs typeface="Arial"/>
              </a:rPr>
              <a:t> if it was transferred by some other way.</a:t>
            </a:r>
            <a:r>
              <a:rPr lang="en-US" sz="2200" dirty="0">
                <a:latin typeface="Arial"/>
                <a:ea typeface="Arial"/>
                <a:cs typeface="Arial"/>
              </a:rPr>
              <a:t>​</a:t>
            </a:r>
          </a:p>
          <a:p>
            <a:pPr marL="228600" lvl="0" indent="-228600" rtl="0">
              <a:buChar char="•"/>
            </a:pPr>
            <a:r>
              <a:rPr lang="en-US" sz="2200" baseline="0" dirty="0">
                <a:latin typeface="Arial"/>
                <a:ea typeface="Arial"/>
                <a:cs typeface="Arial"/>
              </a:rPr>
              <a:t>It is 100 times more likely that the semen found on the sweatshirt is from direct contact rather than indirect contact.</a:t>
            </a:r>
            <a:r>
              <a:rPr lang="en-US" sz="2200" dirty="0">
                <a:latin typeface="Arial"/>
                <a:ea typeface="Arial"/>
                <a:cs typeface="Arial"/>
              </a:rPr>
              <a:t>​</a:t>
            </a:r>
          </a:p>
          <a:p>
            <a:pPr marL="228600" lvl="0" indent="-228600" rtl="0">
              <a:buChar char="•"/>
            </a:pPr>
            <a:r>
              <a:rPr lang="en-US" sz="2200" baseline="0" dirty="0">
                <a:latin typeface="Arial"/>
                <a:ea typeface="Arial"/>
                <a:cs typeface="Arial"/>
              </a:rPr>
              <a:t>Research has demonstrated that DNA can be transferred in detectable quantities by various intermediate ways.</a:t>
            </a:r>
          </a:p>
        </p:txBody>
      </p:sp>
    </p:spTree>
    <p:extLst>
      <p:ext uri="{BB962C8B-B14F-4D97-AF65-F5344CB8AC3E}">
        <p14:creationId xmlns:p14="http://schemas.microsoft.com/office/powerpoint/2010/main" val="954946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FC4FED-4FF2-07B8-4DC7-F90A3D066378}"/>
              </a:ext>
            </a:extLst>
          </p:cNvPr>
          <p:cNvSpPr>
            <a:spLocks noGrp="1"/>
          </p:cNvSpPr>
          <p:nvPr>
            <p:ph type="title"/>
          </p:nvPr>
        </p:nvSpPr>
        <p:spPr>
          <a:xfrm>
            <a:off x="838200" y="365125"/>
            <a:ext cx="10515600" cy="1325563"/>
          </a:xfrm>
        </p:spPr>
        <p:txBody>
          <a:bodyPr>
            <a:normAutofit fontScale="90000"/>
          </a:bodyPr>
          <a:lstStyle/>
          <a:p>
            <a:r>
              <a:rPr lang="en-US" sz="5400" dirty="0">
                <a:cs typeface="Calibri Light"/>
              </a:rPr>
              <a:t>ISSUE SPOTTING EXPERT STATEMENTS</a:t>
            </a:r>
            <a:endParaRPr lang="en-US" sz="5400" dirty="0"/>
          </a:p>
        </p:txBody>
      </p:sp>
      <p:sp>
        <p:nvSpPr>
          <p:cNvPr id="17"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A91FA1C-6B45-AEA9-598B-E6DAF6061168}"/>
              </a:ext>
            </a:extLst>
          </p:cNvPr>
          <p:cNvSpPr>
            <a:spLocks noGrp="1"/>
          </p:cNvSpPr>
          <p:nvPr>
            <p:ph idx="1"/>
          </p:nvPr>
        </p:nvSpPr>
        <p:spPr>
          <a:xfrm>
            <a:off x="289932" y="1920091"/>
            <a:ext cx="11565673" cy="4763057"/>
          </a:xfrm>
        </p:spPr>
        <p:txBody>
          <a:bodyPr vert="horz" lIns="91440" tIns="45720" rIns="91440" bIns="45720" rtlCol="0" anchor="t">
            <a:noAutofit/>
          </a:bodyPr>
          <a:lstStyle/>
          <a:p>
            <a:pPr marL="228600" lvl="0" indent="-228600" rtl="0">
              <a:buChar char="•"/>
            </a:pPr>
            <a:r>
              <a:rPr lang="en-US" sz="2200" dirty="0">
                <a:latin typeface="Arial"/>
                <a:ea typeface="Arial"/>
                <a:cs typeface="Arial"/>
              </a:rPr>
              <a:t>It's</a:t>
            </a:r>
            <a:r>
              <a:rPr lang="en-US" sz="2200" baseline="0" dirty="0">
                <a:latin typeface="Arial"/>
                <a:ea typeface="Arial"/>
                <a:cs typeface="Arial"/>
              </a:rPr>
              <a:t> possible that the semen found on the sweatshirt was transferred from a previous consensual sexual encounter. It is also possible that the semen was ejaculated directly onto the sweatshirt.</a:t>
            </a:r>
            <a:r>
              <a:rPr lang="en-US" sz="2200" dirty="0">
                <a:latin typeface="Arial"/>
                <a:ea typeface="Arial"/>
                <a:cs typeface="Arial"/>
              </a:rPr>
              <a:t>​</a:t>
            </a:r>
          </a:p>
          <a:p>
            <a:r>
              <a:rPr lang="en-US" sz="2200" baseline="0" dirty="0">
                <a:latin typeface="Arial"/>
                <a:ea typeface="Arial"/>
                <a:cs typeface="Arial"/>
              </a:rPr>
              <a:t>Observing these DNA results is 100 times more likely if the DNA was ejaculated directly onto the sweatshirt </a:t>
            </a:r>
            <a:r>
              <a:rPr lang="en-US" sz="2200" dirty="0">
                <a:latin typeface="Arial"/>
                <a:ea typeface="Arial"/>
                <a:cs typeface="Arial"/>
              </a:rPr>
              <a:t>than</a:t>
            </a:r>
            <a:r>
              <a:rPr lang="en-US" sz="2200" baseline="0" dirty="0">
                <a:latin typeface="Arial"/>
                <a:ea typeface="Arial"/>
                <a:cs typeface="Arial"/>
              </a:rPr>
              <a:t> if it was transferred by some other vector.</a:t>
            </a:r>
            <a:r>
              <a:rPr lang="en-US" sz="2200" dirty="0">
                <a:latin typeface="Arial"/>
                <a:ea typeface="Arial"/>
                <a:cs typeface="Arial"/>
              </a:rPr>
              <a:t>​ </a:t>
            </a:r>
          </a:p>
          <a:p>
            <a:pPr marL="228600" lvl="0" indent="-228600" rtl="0">
              <a:buChar char="•"/>
            </a:pPr>
            <a:r>
              <a:rPr lang="en-US" sz="2200" baseline="0" dirty="0">
                <a:latin typeface="Arial"/>
                <a:ea typeface="Arial"/>
                <a:cs typeface="Arial"/>
              </a:rPr>
              <a:t>It is 100 times more likely that the semen found on the sweatshirt is from direct contact rather than indirect contact.</a:t>
            </a:r>
            <a:r>
              <a:rPr lang="en-US" sz="2200" dirty="0">
                <a:latin typeface="Arial"/>
                <a:ea typeface="Arial"/>
                <a:cs typeface="Arial"/>
              </a:rPr>
              <a:t>​</a:t>
            </a:r>
          </a:p>
          <a:p>
            <a:pPr marL="228600" lvl="0" indent="-228600" rtl="0">
              <a:buChar char="•"/>
            </a:pPr>
            <a:r>
              <a:rPr lang="en-US" sz="2200" baseline="0" dirty="0">
                <a:latin typeface="Arial"/>
                <a:ea typeface="Arial"/>
                <a:cs typeface="Arial"/>
              </a:rPr>
              <a:t>Research has demonstrated that DNA can be transferred in detectable quantities by various intermediate vectors.</a:t>
            </a:r>
          </a:p>
        </p:txBody>
      </p:sp>
      <p:sp>
        <p:nvSpPr>
          <p:cNvPr id="4" name="Rectangle: Rounded Corners 3">
            <a:extLst>
              <a:ext uri="{FF2B5EF4-FFF2-40B4-BE49-F238E27FC236}">
                <a16:creationId xmlns:a16="http://schemas.microsoft.com/office/drawing/2014/main" id="{0CE8AE74-045C-95E9-C26C-A14A377D3924}"/>
              </a:ext>
            </a:extLst>
          </p:cNvPr>
          <p:cNvSpPr/>
          <p:nvPr/>
        </p:nvSpPr>
        <p:spPr>
          <a:xfrm>
            <a:off x="532481" y="1983036"/>
            <a:ext cx="11200481" cy="844626"/>
          </a:xfrm>
          <a:prstGeom prst="roundRect">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000" dirty="0">
                <a:cs typeface="Calibri"/>
              </a:rPr>
              <a:t>Opinions vary on the validity of "it's possible" statements because the statements in themselves do not require an expert opinion (anything is possible). There is no data to support if this approach is helpful  - or not - to factfinders. (Is this the lane of the scientist?)</a:t>
            </a:r>
            <a:endParaRPr lang="en-US" sz="2000" dirty="0"/>
          </a:p>
        </p:txBody>
      </p:sp>
      <p:sp>
        <p:nvSpPr>
          <p:cNvPr id="6" name="Rectangle: Rounded Corners 5">
            <a:extLst>
              <a:ext uri="{FF2B5EF4-FFF2-40B4-BE49-F238E27FC236}">
                <a16:creationId xmlns:a16="http://schemas.microsoft.com/office/drawing/2014/main" id="{C389BCBF-1328-5ABA-F462-50E87B55466B}"/>
              </a:ext>
            </a:extLst>
          </p:cNvPr>
          <p:cNvSpPr/>
          <p:nvPr/>
        </p:nvSpPr>
        <p:spPr>
          <a:xfrm>
            <a:off x="528809" y="2823990"/>
            <a:ext cx="11200481" cy="844626"/>
          </a:xfrm>
          <a:prstGeom prst="roundRect">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000" dirty="0">
                <a:cs typeface="Calibri"/>
              </a:rPr>
              <a:t>Though this statement is correct in that the opinion is about the results (not about what happened) - there is not expert or legal agreement regarding the validity of this statement.</a:t>
            </a:r>
            <a:endParaRPr lang="en-US" sz="2000" dirty="0"/>
          </a:p>
        </p:txBody>
      </p:sp>
      <p:sp>
        <p:nvSpPr>
          <p:cNvPr id="8" name="Rectangle: Rounded Corners 7">
            <a:extLst>
              <a:ext uri="{FF2B5EF4-FFF2-40B4-BE49-F238E27FC236}">
                <a16:creationId xmlns:a16="http://schemas.microsoft.com/office/drawing/2014/main" id="{555C4B2D-905B-C346-F9F5-8F318144628F}"/>
              </a:ext>
            </a:extLst>
          </p:cNvPr>
          <p:cNvSpPr/>
          <p:nvPr/>
        </p:nvSpPr>
        <p:spPr>
          <a:xfrm>
            <a:off x="528809" y="3576809"/>
            <a:ext cx="11200481" cy="844626"/>
          </a:xfrm>
          <a:prstGeom prst="roundRect">
            <a:avLst/>
          </a:prstGeom>
          <a:solidFill>
            <a:srgbClr val="FF0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000" dirty="0">
                <a:cs typeface="Calibri"/>
              </a:rPr>
              <a:t>Nothing about this statement is acceptable. It is a direct opinion regarding how the DNA arrived on an item. We can never know this answer. </a:t>
            </a:r>
          </a:p>
        </p:txBody>
      </p:sp>
      <p:sp>
        <p:nvSpPr>
          <p:cNvPr id="10" name="Rectangle: Rounded Corners 9">
            <a:extLst>
              <a:ext uri="{FF2B5EF4-FFF2-40B4-BE49-F238E27FC236}">
                <a16:creationId xmlns:a16="http://schemas.microsoft.com/office/drawing/2014/main" id="{8D16677A-2B81-F00F-B387-72BE22B2707A}"/>
              </a:ext>
            </a:extLst>
          </p:cNvPr>
          <p:cNvSpPr/>
          <p:nvPr/>
        </p:nvSpPr>
        <p:spPr>
          <a:xfrm>
            <a:off x="534317" y="4371860"/>
            <a:ext cx="11200481" cy="844626"/>
          </a:xfrm>
          <a:prstGeom prst="roundRect">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000" dirty="0">
                <a:cs typeface="Calibri"/>
              </a:rPr>
              <a:t>Though this statement is correct – the argument could be posed about how whether it is helping (anyone) understand what the DNA results mean if the questions are about how or when.</a:t>
            </a:r>
          </a:p>
        </p:txBody>
      </p:sp>
    </p:spTree>
    <p:extLst>
      <p:ext uri="{BB962C8B-B14F-4D97-AF65-F5344CB8AC3E}">
        <p14:creationId xmlns:p14="http://schemas.microsoft.com/office/powerpoint/2010/main" val="2034649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6" grpId="0" animBg="1"/>
      <p:bldP spid="8"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9426113-393A-155C-2EB0-B279CFEEA97B}"/>
              </a:ext>
            </a:extLst>
          </p:cNvPr>
          <p:cNvSpPr>
            <a:spLocks noGrp="1"/>
          </p:cNvSpPr>
          <p:nvPr>
            <p:ph type="title"/>
          </p:nvPr>
        </p:nvSpPr>
        <p:spPr>
          <a:xfrm>
            <a:off x="1383564" y="348865"/>
            <a:ext cx="9718111" cy="1576446"/>
          </a:xfrm>
        </p:spPr>
        <p:txBody>
          <a:bodyPr anchor="ctr">
            <a:normAutofit/>
          </a:bodyPr>
          <a:lstStyle/>
          <a:p>
            <a:r>
              <a:rPr lang="en-US" sz="4000" dirty="0">
                <a:solidFill>
                  <a:srgbClr val="FFFFFF"/>
                </a:solidFill>
                <a:latin typeface="Arial"/>
                <a:cs typeface="Calibri Light"/>
              </a:rPr>
              <a:t>Pre-Trial Preparation</a:t>
            </a:r>
            <a:endParaRPr lang="en-US" sz="4000" dirty="0">
              <a:solidFill>
                <a:srgbClr val="FFFFFF"/>
              </a:solidFill>
              <a:latin typeface="Arial"/>
              <a:cs typeface="Arial"/>
            </a:endParaRPr>
          </a:p>
        </p:txBody>
      </p:sp>
      <p:graphicFrame>
        <p:nvGraphicFramePr>
          <p:cNvPr id="5" name="Content Placeholder 2">
            <a:extLst>
              <a:ext uri="{FF2B5EF4-FFF2-40B4-BE49-F238E27FC236}">
                <a16:creationId xmlns:a16="http://schemas.microsoft.com/office/drawing/2014/main" id="{0A7FBB2B-F553-C0C0-89C8-E1232C5EBBCD}"/>
              </a:ext>
            </a:extLst>
          </p:cNvPr>
          <p:cNvGraphicFramePr>
            <a:graphicFrameLocks noGrp="1"/>
          </p:cNvGraphicFramePr>
          <p:nvPr>
            <p:ph idx="1"/>
            <p:extLst>
              <p:ext uri="{D42A27DB-BD31-4B8C-83A1-F6EECF244321}">
                <p14:modId xmlns:p14="http://schemas.microsoft.com/office/powerpoint/2010/main" val="3886076840"/>
              </p:ext>
            </p:extLst>
          </p:nvPr>
        </p:nvGraphicFramePr>
        <p:xfrm>
          <a:off x="235178" y="2169931"/>
          <a:ext cx="11606194" cy="43398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3382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7" name="Rectangle 66">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9426113-393A-155C-2EB0-B279CFEEA97B}"/>
              </a:ext>
            </a:extLst>
          </p:cNvPr>
          <p:cNvSpPr>
            <a:spLocks noGrp="1"/>
          </p:cNvSpPr>
          <p:nvPr>
            <p:ph type="title"/>
          </p:nvPr>
        </p:nvSpPr>
        <p:spPr>
          <a:xfrm>
            <a:off x="1371597" y="348865"/>
            <a:ext cx="10044023" cy="877729"/>
          </a:xfrm>
        </p:spPr>
        <p:txBody>
          <a:bodyPr anchor="ctr">
            <a:normAutofit/>
          </a:bodyPr>
          <a:lstStyle/>
          <a:p>
            <a:r>
              <a:rPr lang="en-US" sz="4000" dirty="0">
                <a:solidFill>
                  <a:srgbClr val="FFFFFF"/>
                </a:solidFill>
                <a:latin typeface="Arial"/>
                <a:cs typeface="Calibri Light"/>
              </a:rPr>
              <a:t>Pre-Trial Preparation</a:t>
            </a:r>
            <a:endParaRPr lang="en-US" sz="4000" dirty="0">
              <a:solidFill>
                <a:srgbClr val="FFFFFF"/>
              </a:solidFill>
              <a:latin typeface="Arial"/>
            </a:endParaRPr>
          </a:p>
        </p:txBody>
      </p:sp>
      <p:graphicFrame>
        <p:nvGraphicFramePr>
          <p:cNvPr id="5" name="Content Placeholder 2">
            <a:extLst>
              <a:ext uri="{FF2B5EF4-FFF2-40B4-BE49-F238E27FC236}">
                <a16:creationId xmlns:a16="http://schemas.microsoft.com/office/drawing/2014/main" id="{0A7FBB2B-F553-C0C0-89C8-E1232C5EBBCD}"/>
              </a:ext>
            </a:extLst>
          </p:cNvPr>
          <p:cNvGraphicFramePr>
            <a:graphicFrameLocks noGrp="1"/>
          </p:cNvGraphicFramePr>
          <p:nvPr>
            <p:ph idx="1"/>
            <p:extLst>
              <p:ext uri="{D42A27DB-BD31-4B8C-83A1-F6EECF244321}">
                <p14:modId xmlns:p14="http://schemas.microsoft.com/office/powerpoint/2010/main" val="30617131"/>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4552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879B6973-F9EA-9373-DF87-3EF0470868DE}"/>
              </a:ext>
            </a:extLst>
          </p:cNvPr>
          <p:cNvSpPr>
            <a:spLocks noGrp="1"/>
          </p:cNvSpPr>
          <p:nvPr>
            <p:ph type="title"/>
          </p:nvPr>
        </p:nvSpPr>
        <p:spPr>
          <a:xfrm>
            <a:off x="479394" y="1070800"/>
            <a:ext cx="3939688" cy="5583126"/>
          </a:xfrm>
        </p:spPr>
        <p:txBody>
          <a:bodyPr>
            <a:normAutofit/>
          </a:bodyPr>
          <a:lstStyle/>
          <a:p>
            <a:pPr algn="r"/>
            <a:r>
              <a:rPr lang="en-US" sz="6200">
                <a:latin typeface="Arial"/>
                <a:cs typeface="Calibri Light"/>
              </a:rPr>
              <a:t>Testimony Guiding Principles</a:t>
            </a:r>
            <a:endParaRPr lang="en-US" sz="6200">
              <a:latin typeface="Arial"/>
              <a:cs typeface="Arial"/>
            </a:endParaRPr>
          </a:p>
        </p:txBody>
      </p:sp>
      <p:cxnSp>
        <p:nvCxnSpPr>
          <p:cNvPr id="36" name="Straight Connector 35">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033B8B6E-D60D-FE60-B796-B85C72B84024}"/>
              </a:ext>
            </a:extLst>
          </p:cNvPr>
          <p:cNvGraphicFramePr>
            <a:graphicFrameLocks noGrp="1"/>
          </p:cNvGraphicFramePr>
          <p:nvPr>
            <p:ph idx="1"/>
            <p:extLst>
              <p:ext uri="{D42A27DB-BD31-4B8C-83A1-F6EECF244321}">
                <p14:modId xmlns:p14="http://schemas.microsoft.com/office/powerpoint/2010/main" val="957679713"/>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2146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F25C93-68E5-157A-B460-208945E2D2FE}"/>
              </a:ext>
            </a:extLst>
          </p:cNvPr>
          <p:cNvSpPr>
            <a:spLocks noGrp="1"/>
          </p:cNvSpPr>
          <p:nvPr>
            <p:ph type="title"/>
          </p:nvPr>
        </p:nvSpPr>
        <p:spPr>
          <a:xfrm>
            <a:off x="635000" y="640823"/>
            <a:ext cx="3511585" cy="5583148"/>
          </a:xfrm>
        </p:spPr>
        <p:txBody>
          <a:bodyPr anchor="ctr">
            <a:normAutofit/>
          </a:bodyPr>
          <a:lstStyle/>
          <a:p>
            <a:r>
              <a:rPr lang="en-US" sz="5400" dirty="0">
                <a:latin typeface="Arial"/>
                <a:cs typeface="Calibri Light"/>
              </a:rPr>
              <a:t>Limitations of DNA Testing</a:t>
            </a:r>
            <a:endParaRPr lang="en-US" sz="5400" dirty="0">
              <a:latin typeface="Arial"/>
            </a:endParaRPr>
          </a:p>
        </p:txBody>
      </p:sp>
      <p:sp>
        <p:nvSpPr>
          <p:cNvPr id="20"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4" name="Content Placeholder 2">
            <a:extLst>
              <a:ext uri="{FF2B5EF4-FFF2-40B4-BE49-F238E27FC236}">
                <a16:creationId xmlns:a16="http://schemas.microsoft.com/office/drawing/2014/main" id="{D89A96EA-2C33-57C9-4701-BDEF7C93E66E}"/>
              </a:ext>
            </a:extLst>
          </p:cNvPr>
          <p:cNvGraphicFramePr>
            <a:graphicFrameLocks noGrp="1"/>
          </p:cNvGraphicFramePr>
          <p:nvPr>
            <p:ph idx="1"/>
            <p:extLst>
              <p:ext uri="{D42A27DB-BD31-4B8C-83A1-F6EECF244321}">
                <p14:modId xmlns:p14="http://schemas.microsoft.com/office/powerpoint/2010/main" val="1847986473"/>
              </p:ext>
            </p:extLst>
          </p:nvPr>
        </p:nvGraphicFramePr>
        <p:xfrm>
          <a:off x="4638725" y="687285"/>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1438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0D0B80-6D8B-4E90-9E1E-6ECCCF3DE51B}"/>
              </a:ext>
            </a:extLst>
          </p:cNvPr>
          <p:cNvSpPr>
            <a:spLocks noGrp="1"/>
          </p:cNvSpPr>
          <p:nvPr>
            <p:ph type="title"/>
          </p:nvPr>
        </p:nvSpPr>
        <p:spPr>
          <a:xfrm>
            <a:off x="686834" y="1153572"/>
            <a:ext cx="3200400" cy="4461163"/>
          </a:xfrm>
        </p:spPr>
        <p:txBody>
          <a:bodyPr>
            <a:normAutofit/>
          </a:bodyPr>
          <a:lstStyle/>
          <a:p>
            <a:r>
              <a:rPr lang="en-US" dirty="0">
                <a:solidFill>
                  <a:srgbClr val="FFFFFF"/>
                </a:solidFill>
                <a:cs typeface="Calibri Light"/>
              </a:rPr>
              <a:t>DNA "Transfer" preview </a:t>
            </a:r>
            <a:endParaRPr lang="en-US" dirty="0">
              <a:solidFill>
                <a:srgbClr val="FFFFFF"/>
              </a:solidFill>
            </a:endParaRPr>
          </a:p>
        </p:txBody>
      </p:sp>
      <p:sp>
        <p:nvSpPr>
          <p:cNvPr id="44" name="Arc 4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5" name="Content Placeholder 2">
            <a:extLst>
              <a:ext uri="{FF2B5EF4-FFF2-40B4-BE49-F238E27FC236}">
                <a16:creationId xmlns:a16="http://schemas.microsoft.com/office/drawing/2014/main" id="{054D8206-D769-42F7-8865-B605D17DE939}"/>
              </a:ext>
            </a:extLst>
          </p:cNvPr>
          <p:cNvSpPr>
            <a:spLocks noGrp="1"/>
          </p:cNvSpPr>
          <p:nvPr>
            <p:ph idx="1"/>
          </p:nvPr>
        </p:nvSpPr>
        <p:spPr>
          <a:xfrm>
            <a:off x="4298625" y="591344"/>
            <a:ext cx="7250320" cy="5855106"/>
          </a:xfrm>
        </p:spPr>
        <p:txBody>
          <a:bodyPr vert="horz" lIns="91440" tIns="45720" rIns="91440" bIns="45720" rtlCol="0" anchor="ctr">
            <a:normAutofit/>
          </a:bodyPr>
          <a:lstStyle/>
          <a:p>
            <a:r>
              <a:rPr lang="en-US" dirty="0">
                <a:latin typeface="Arial"/>
                <a:cs typeface="Calibri"/>
              </a:rPr>
              <a:t>Some examples of problematic questions are:</a:t>
            </a:r>
            <a:endParaRPr lang="en-US" dirty="0">
              <a:latin typeface="Arial"/>
              <a:cs typeface="Arial"/>
            </a:endParaRPr>
          </a:p>
          <a:p>
            <a:pPr lvl="1"/>
            <a:r>
              <a:rPr lang="en-US" sz="2800" dirty="0">
                <a:latin typeface="Arial"/>
                <a:cs typeface="Calibri"/>
              </a:rPr>
              <a:t>A hypothetical transfer scenario is posed – is it (more) likely?</a:t>
            </a:r>
          </a:p>
          <a:p>
            <a:pPr lvl="1"/>
            <a:r>
              <a:rPr lang="en-US" sz="2800" dirty="0">
                <a:latin typeface="Arial"/>
                <a:cs typeface="Calibri"/>
              </a:rPr>
              <a:t>Is (this) possible or not?</a:t>
            </a:r>
          </a:p>
          <a:p>
            <a:pPr lvl="1"/>
            <a:r>
              <a:rPr lang="en-US" sz="2800" dirty="0">
                <a:latin typeface="Arial"/>
                <a:cs typeface="Calibri"/>
              </a:rPr>
              <a:t>Could (this) explain the DNA results?</a:t>
            </a:r>
          </a:p>
          <a:p>
            <a:pPr marL="0" indent="0">
              <a:buNone/>
            </a:pPr>
            <a:endParaRPr lang="en-US">
              <a:latin typeface="Arial"/>
              <a:cs typeface="Arial"/>
            </a:endParaRPr>
          </a:p>
          <a:p>
            <a:r>
              <a:rPr lang="en-US" dirty="0">
                <a:latin typeface="Arial"/>
                <a:cs typeface="Arial"/>
              </a:rPr>
              <a:t>Impact of licensure and professional code of responsibility obligations</a:t>
            </a:r>
            <a:endParaRPr lang="en-US" dirty="0">
              <a:cs typeface="Calibri"/>
            </a:endParaRPr>
          </a:p>
          <a:p>
            <a:pPr marL="0" indent="0">
              <a:buNone/>
            </a:pPr>
            <a:endParaRPr lang="en-US" dirty="0">
              <a:latin typeface="Arial"/>
              <a:cs typeface="Arial"/>
            </a:endParaRPr>
          </a:p>
          <a:p>
            <a:r>
              <a:rPr lang="en-US" dirty="0">
                <a:latin typeface="Arial"/>
                <a:cs typeface="Arial"/>
              </a:rPr>
              <a:t>Texas Rules of Evidence 702, 705</a:t>
            </a:r>
          </a:p>
          <a:p>
            <a:pPr marL="0" indent="0">
              <a:buNone/>
            </a:pPr>
            <a:endParaRPr lang="en-US">
              <a:latin typeface="Arial"/>
              <a:cs typeface="Arial"/>
            </a:endParaRPr>
          </a:p>
        </p:txBody>
      </p:sp>
    </p:spTree>
    <p:extLst>
      <p:ext uri="{BB962C8B-B14F-4D97-AF65-F5344CB8AC3E}">
        <p14:creationId xmlns:p14="http://schemas.microsoft.com/office/powerpoint/2010/main" val="237324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61D889-70FC-6069-B282-23D0B457DB54}"/>
              </a:ext>
            </a:extLst>
          </p:cNvPr>
          <p:cNvSpPr>
            <a:spLocks noGrp="1"/>
          </p:cNvSpPr>
          <p:nvPr>
            <p:ph type="title"/>
          </p:nvPr>
        </p:nvSpPr>
        <p:spPr>
          <a:xfrm>
            <a:off x="838200" y="365125"/>
            <a:ext cx="10515600" cy="1325563"/>
          </a:xfrm>
        </p:spPr>
        <p:txBody>
          <a:bodyPr>
            <a:normAutofit/>
          </a:bodyPr>
          <a:lstStyle/>
          <a:p>
            <a:r>
              <a:rPr lang="en-US" sz="5400">
                <a:latin typeface="Arial"/>
                <a:cs typeface="Calibri Light"/>
              </a:rPr>
              <a:t>Fingernail Testimony</a:t>
            </a:r>
            <a:endParaRPr lang="en-US" sz="5400">
              <a:latin typeface="Arial"/>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6D6DC88-0BF5-C019-35A5-3324D41A4348}"/>
              </a:ext>
            </a:extLst>
          </p:cNvPr>
          <p:cNvSpPr>
            <a:spLocks noGrp="1"/>
          </p:cNvSpPr>
          <p:nvPr>
            <p:ph idx="1"/>
          </p:nvPr>
        </p:nvSpPr>
        <p:spPr>
          <a:xfrm>
            <a:off x="271347" y="1929384"/>
            <a:ext cx="11686477" cy="4642252"/>
          </a:xfrm>
        </p:spPr>
        <p:txBody>
          <a:bodyPr vert="horz" lIns="91440" tIns="45720" rIns="91440" bIns="45720" rtlCol="0" anchor="t">
            <a:normAutofit/>
          </a:bodyPr>
          <a:lstStyle/>
          <a:p>
            <a:pPr marL="0" indent="0">
              <a:buNone/>
            </a:pPr>
            <a:r>
              <a:rPr lang="en-US" sz="2000" b="1" dirty="0">
                <a:latin typeface="Arial"/>
                <a:cs typeface="Times New Roman"/>
              </a:rPr>
              <a:t>Q:</a:t>
            </a:r>
            <a:r>
              <a:rPr lang="en-US" sz="2000" dirty="0">
                <a:latin typeface="Arial"/>
                <a:cs typeface="Times New Roman"/>
              </a:rPr>
              <a:t>  It says: Due to the quantity and/or quality of DNA obtained, no conclusions can be made regarding the DNA profile obtained from the additional contributor(s). What does that mean?</a:t>
            </a:r>
            <a:endParaRPr lang="en-US" sz="2000" dirty="0">
              <a:latin typeface="Arial"/>
              <a:cs typeface="Calibri"/>
            </a:endParaRPr>
          </a:p>
          <a:p>
            <a:pPr marL="0" indent="0">
              <a:buNone/>
            </a:pPr>
            <a:r>
              <a:rPr lang="en-US" sz="2000" b="1" dirty="0">
                <a:latin typeface="Arial"/>
                <a:cs typeface="Times New Roman"/>
              </a:rPr>
              <a:t>A:</a:t>
            </a:r>
            <a:r>
              <a:rPr lang="en-US" sz="2000" dirty="0">
                <a:latin typeface="Arial"/>
                <a:cs typeface="Times New Roman"/>
              </a:rPr>
              <a:t>  It means that with a mixture we’re dealing with a lot more information.  And when I sit down and look at the mixture and compare it to Sebastian Bruno, I was not able to make a clear determination if he was a contributing individual to that mixture.  I could not make a conclusion.</a:t>
            </a:r>
          </a:p>
          <a:p>
            <a:pPr marL="0" indent="0">
              <a:buNone/>
            </a:pPr>
            <a:r>
              <a:rPr lang="en-US" sz="2000" b="1" dirty="0">
                <a:latin typeface="Arial"/>
                <a:cs typeface="Times New Roman"/>
              </a:rPr>
              <a:t>Q:</a:t>
            </a:r>
            <a:r>
              <a:rPr lang="en-US" sz="2000" dirty="0">
                <a:latin typeface="Arial"/>
                <a:cs typeface="Times New Roman"/>
              </a:rPr>
              <a:t>  So, in that circumstance, you could not exclude him from being a possible contributor to that DNA?</a:t>
            </a:r>
          </a:p>
          <a:p>
            <a:pPr marL="0" indent="0">
              <a:buNone/>
            </a:pPr>
            <a:r>
              <a:rPr lang="en-US" sz="2000" b="1" dirty="0">
                <a:latin typeface="Arial"/>
                <a:cs typeface="Times New Roman"/>
              </a:rPr>
              <a:t>A:</a:t>
            </a:r>
            <a:r>
              <a:rPr lang="en-US" sz="2000" dirty="0">
                <a:latin typeface="Arial"/>
                <a:cs typeface="Times New Roman"/>
              </a:rPr>
              <a:t>  Correct.</a:t>
            </a:r>
          </a:p>
          <a:p>
            <a:pPr marL="0" indent="0">
              <a:buNone/>
            </a:pPr>
            <a:endParaRPr lang="en-US" sz="1700" dirty="0">
              <a:latin typeface="Arial"/>
              <a:cs typeface="Times New Roman"/>
            </a:endParaRPr>
          </a:p>
          <a:p>
            <a:pPr marL="0" indent="0">
              <a:buNone/>
            </a:pPr>
            <a:r>
              <a:rPr lang="en-US" sz="2400" b="1" dirty="0">
                <a:latin typeface="Arial"/>
                <a:cs typeface="Times New Roman"/>
              </a:rPr>
              <a:t>Takeaway and Discussion</a:t>
            </a:r>
          </a:p>
          <a:p>
            <a:r>
              <a:rPr lang="en-US" sz="2000" dirty="0">
                <a:latin typeface="Arial"/>
                <a:cs typeface="Times New Roman"/>
              </a:rPr>
              <a:t>The danger of asking these questions with the goal of </a:t>
            </a:r>
            <a:r>
              <a:rPr lang="en-US" sz="2000" i="1" dirty="0">
                <a:latin typeface="Arial"/>
                <a:cs typeface="Times New Roman"/>
              </a:rPr>
              <a:t>simplicity </a:t>
            </a:r>
            <a:r>
              <a:rPr lang="en-US" sz="2000" dirty="0">
                <a:latin typeface="Arial"/>
                <a:cs typeface="Times New Roman"/>
              </a:rPr>
              <a:t>– it puts the expert in a bind for an accurate response</a:t>
            </a:r>
          </a:p>
          <a:p>
            <a:r>
              <a:rPr lang="en-US" sz="2000" dirty="0">
                <a:latin typeface="Arial"/>
                <a:cs typeface="Times New Roman"/>
              </a:rPr>
              <a:t>What certain words mean in different contexts (inconclusive, uninterpretable)</a:t>
            </a:r>
          </a:p>
          <a:p>
            <a:endParaRPr lang="en-US" sz="1700" dirty="0">
              <a:latin typeface="Times New Roman"/>
              <a:cs typeface="Times New Roman"/>
            </a:endParaRPr>
          </a:p>
          <a:p>
            <a:pPr marL="0" indent="0">
              <a:buNone/>
            </a:pPr>
            <a:endParaRPr lang="en-US" sz="1700" dirty="0">
              <a:latin typeface="Times New Roman"/>
              <a:cs typeface="Times New Roman"/>
            </a:endParaRPr>
          </a:p>
          <a:p>
            <a:pPr marL="0" indent="0">
              <a:buNone/>
            </a:pPr>
            <a:endParaRPr lang="en-US" sz="1700" dirty="0">
              <a:latin typeface="Calibri" panose="020F0502020204030204"/>
              <a:cs typeface="Calibri"/>
            </a:endParaRPr>
          </a:p>
        </p:txBody>
      </p:sp>
    </p:spTree>
    <p:extLst>
      <p:ext uri="{BB962C8B-B14F-4D97-AF65-F5344CB8AC3E}">
        <p14:creationId xmlns:p14="http://schemas.microsoft.com/office/powerpoint/2010/main" val="3892183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ABD312-DA2A-466F-1C7C-4336443C5A7D}"/>
              </a:ext>
            </a:extLst>
          </p:cNvPr>
          <p:cNvSpPr>
            <a:spLocks noGrp="1"/>
          </p:cNvSpPr>
          <p:nvPr>
            <p:ph type="title"/>
          </p:nvPr>
        </p:nvSpPr>
        <p:spPr>
          <a:xfrm>
            <a:off x="838200" y="365125"/>
            <a:ext cx="10515600" cy="1325563"/>
          </a:xfrm>
        </p:spPr>
        <p:txBody>
          <a:bodyPr>
            <a:normAutofit/>
          </a:bodyPr>
          <a:lstStyle/>
          <a:p>
            <a:r>
              <a:rPr lang="en-US" sz="5400">
                <a:latin typeface="Arial"/>
                <a:cs typeface="Calibri Light"/>
              </a:rPr>
              <a:t>Ligature Testimony</a:t>
            </a:r>
            <a:endParaRPr lang="en-US" sz="5400">
              <a:latin typeface="Calibri Light" panose="020F0302020204030204"/>
              <a:cs typeface="Calibri Light" panose="020F0302020204030204"/>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AA9B065-337A-D63D-7043-AD3DBAAC8708}"/>
              </a:ext>
            </a:extLst>
          </p:cNvPr>
          <p:cNvSpPr>
            <a:spLocks noGrp="1"/>
          </p:cNvSpPr>
          <p:nvPr>
            <p:ph idx="1"/>
          </p:nvPr>
        </p:nvSpPr>
        <p:spPr>
          <a:xfrm>
            <a:off x="410737" y="1929384"/>
            <a:ext cx="11361233" cy="4725886"/>
          </a:xfrm>
        </p:spPr>
        <p:txBody>
          <a:bodyPr vert="horz" lIns="91440" tIns="45720" rIns="91440" bIns="45720" rtlCol="0" anchor="t">
            <a:normAutofit lnSpcReduction="10000"/>
          </a:bodyPr>
          <a:lstStyle/>
          <a:p>
            <a:pPr marL="0" indent="0">
              <a:buNone/>
            </a:pPr>
            <a:r>
              <a:rPr lang="en-US" sz="2200" b="1" dirty="0">
                <a:latin typeface="Arial"/>
                <a:cs typeface="Calibri" panose="020F0502020204030204"/>
              </a:rPr>
              <a:t>Q:</a:t>
            </a:r>
            <a:r>
              <a:rPr lang="en-US" sz="2200" dirty="0">
                <a:latin typeface="Arial"/>
                <a:cs typeface="Calibri" panose="020F0502020204030204"/>
              </a:rPr>
              <a:t> I’m sure you have seen some pretty large numbers in your testing before, and earlier on direct I think  you said 1 in 4 quadrillion for the vaginal swabs. That’s a pretty big number--I don’t remember how many zeros you said that is. But when you look at the statistic for the ligature, 1 in 835, that’s a much smaller number—there aren’t any zeros. That’s not very strong, wouldn’t you agree?</a:t>
            </a:r>
          </a:p>
          <a:p>
            <a:pPr marL="0" indent="0">
              <a:buNone/>
            </a:pPr>
            <a:r>
              <a:rPr lang="en-US" sz="2200" b="1" dirty="0">
                <a:latin typeface="Arial"/>
                <a:cs typeface="Calibri" panose="020F0502020204030204"/>
              </a:rPr>
              <a:t>A:</a:t>
            </a:r>
            <a:r>
              <a:rPr lang="en-US" sz="2200" dirty="0">
                <a:latin typeface="Arial"/>
                <a:cs typeface="Calibri" panose="020F0502020204030204"/>
              </a:rPr>
              <a:t> I would agree, it isn’t a very strong statistic.</a:t>
            </a:r>
          </a:p>
          <a:p>
            <a:pPr marL="0" indent="0">
              <a:buNone/>
            </a:pPr>
            <a:endParaRPr lang="en-US" sz="2200" b="1" dirty="0">
              <a:latin typeface="Arial"/>
              <a:cs typeface="Arial"/>
            </a:endParaRPr>
          </a:p>
          <a:p>
            <a:pPr marL="0" indent="0">
              <a:buNone/>
            </a:pPr>
            <a:r>
              <a:rPr lang="en-US" sz="2200" b="1" dirty="0">
                <a:latin typeface="Arial"/>
                <a:cs typeface="Arial"/>
              </a:rPr>
              <a:t>Takeaway and Discussion</a:t>
            </a:r>
          </a:p>
          <a:p>
            <a:r>
              <a:rPr lang="en-US" sz="2200" dirty="0">
                <a:latin typeface="Arial"/>
                <a:cs typeface="Arial"/>
              </a:rPr>
              <a:t>Regardless of the value, do not conflate the statistic with the overall strength of the case. It is one part of the overall case to be considered with the other evidence. </a:t>
            </a:r>
          </a:p>
          <a:p>
            <a:pPr>
              <a:buFont typeface="Arial"/>
              <a:buChar char="•"/>
            </a:pPr>
            <a:r>
              <a:rPr lang="en-US" sz="2200" dirty="0">
                <a:latin typeface="Arial"/>
                <a:cs typeface="Arial"/>
              </a:rPr>
              <a:t>The CPI is used to estimate the proportion of unrelated individuals in the population that could be included as possible contributors to the profile.</a:t>
            </a:r>
          </a:p>
          <a:p>
            <a:pPr>
              <a:buFont typeface="Arial"/>
              <a:buChar char="•"/>
            </a:pPr>
            <a:r>
              <a:rPr lang="en-US" sz="2200" dirty="0">
                <a:latin typeface="Arial"/>
                <a:cs typeface="Arial"/>
              </a:rPr>
              <a:t>The CPI statistic is not related to chances of innocence/guilt.</a:t>
            </a:r>
          </a:p>
          <a:p>
            <a:pPr marL="0" indent="0">
              <a:buNone/>
            </a:pPr>
            <a:endParaRPr lang="en-US" sz="2200">
              <a:latin typeface="Arial"/>
              <a:cs typeface="Calibri" panose="020F0502020204030204"/>
            </a:endParaRPr>
          </a:p>
        </p:txBody>
      </p:sp>
    </p:spTree>
    <p:extLst>
      <p:ext uri="{BB962C8B-B14F-4D97-AF65-F5344CB8AC3E}">
        <p14:creationId xmlns:p14="http://schemas.microsoft.com/office/powerpoint/2010/main" val="2007488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911646-23ED-57CE-810B-9D81D5D8A7AE}"/>
              </a:ext>
            </a:extLst>
          </p:cNvPr>
          <p:cNvSpPr>
            <a:spLocks noGrp="1"/>
          </p:cNvSpPr>
          <p:nvPr>
            <p:ph type="title"/>
          </p:nvPr>
        </p:nvSpPr>
        <p:spPr>
          <a:xfrm>
            <a:off x="665789" y="640822"/>
            <a:ext cx="3418659" cy="5583148"/>
          </a:xfrm>
        </p:spPr>
        <p:txBody>
          <a:bodyPr anchor="ctr">
            <a:normAutofit/>
          </a:bodyPr>
          <a:lstStyle/>
          <a:p>
            <a:r>
              <a:rPr lang="en-US" sz="5000" dirty="0">
                <a:latin typeface="Arial"/>
                <a:cs typeface="Calibri Light"/>
              </a:rPr>
              <a:t>Misusing stats during closing arguments</a:t>
            </a:r>
          </a:p>
        </p:txBody>
      </p:sp>
      <p:sp>
        <p:nvSpPr>
          <p:cNvPr id="22"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 name="Content Placeholder 2">
            <a:extLst>
              <a:ext uri="{FF2B5EF4-FFF2-40B4-BE49-F238E27FC236}">
                <a16:creationId xmlns:a16="http://schemas.microsoft.com/office/drawing/2014/main" id="{98FDB626-1DF8-0CFD-AD57-181608062B1A}"/>
              </a:ext>
            </a:extLst>
          </p:cNvPr>
          <p:cNvGraphicFramePr>
            <a:graphicFrameLocks noGrp="1"/>
          </p:cNvGraphicFramePr>
          <p:nvPr>
            <p:ph idx="1"/>
            <p:extLst>
              <p:ext uri="{D42A27DB-BD31-4B8C-83A1-F6EECF244321}">
                <p14:modId xmlns:p14="http://schemas.microsoft.com/office/powerpoint/2010/main" val="2610003112"/>
              </p:ext>
            </p:extLst>
          </p:nvPr>
        </p:nvGraphicFramePr>
        <p:xfrm>
          <a:off x="4750237"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93748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olderOrder xmlns="a28aa976-c9e1-46c1-a929-9169a4fa6c4e" xsi:nil="true"/>
    <lcf76f155ced4ddcb4097134ff3c332f xmlns="a28aa976-c9e1-46c1-a929-9169a4fa6c4e">
      <Terms xmlns="http://schemas.microsoft.com/office/infopath/2007/PartnerControls"/>
    </lcf76f155ced4ddcb4097134ff3c332f>
    <TaxCatchAll xmlns="d88087e2-b4f8-482f-a222-21778972fcb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29142FB5F9FD54088DF9B804D832AFC" ma:contentTypeVersion="18" ma:contentTypeDescription="Create a new document." ma:contentTypeScope="" ma:versionID="e9f62400b7254daec4036fd5e98554e9">
  <xsd:schema xmlns:xsd="http://www.w3.org/2001/XMLSchema" xmlns:xs="http://www.w3.org/2001/XMLSchema" xmlns:p="http://schemas.microsoft.com/office/2006/metadata/properties" xmlns:ns2="a28aa976-c9e1-46c1-a929-9169a4fa6c4e" xmlns:ns3="d88087e2-b4f8-482f-a222-21778972fcbf" targetNamespace="http://schemas.microsoft.com/office/2006/metadata/properties" ma:root="true" ma:fieldsID="1265f1dc1ffbe0b828ac81a1725ec537" ns2:_="" ns3:_="">
    <xsd:import namespace="a28aa976-c9e1-46c1-a929-9169a4fa6c4e"/>
    <xsd:import namespace="d88087e2-b4f8-482f-a222-21778972fcb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FolderOrder"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8aa976-c9e1-46c1-a929-9169a4fa6c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FolderOrder" ma:index="16" nillable="true" ma:displayName="Folder Order" ma:format="Dropdown" ma:internalName="FolderOrder" ma:percentage="FALSE">
      <xsd:simpleType>
        <xsd:restriction base="dms:Number"/>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56c061f-31c3-42a4-82a2-6aaf51ee2b3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8087e2-b4f8-482f-a222-21778972fcb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8fef8d04-39ea-45a4-8d7e-23ae9256910c}" ma:internalName="TaxCatchAll" ma:showField="CatchAllData" ma:web="d88087e2-b4f8-482f-a222-21778972fc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E57698D-ECD5-4190-8EB1-89E862CCF49D}">
  <ds:schemaRefs>
    <ds:schemaRef ds:uri="http://schemas.microsoft.com/sharepoint/v3/contenttype/forms"/>
  </ds:schemaRefs>
</ds:datastoreItem>
</file>

<file path=customXml/itemProps2.xml><?xml version="1.0" encoding="utf-8"?>
<ds:datastoreItem xmlns:ds="http://schemas.openxmlformats.org/officeDocument/2006/customXml" ds:itemID="{9B1494A0-5695-400D-AAC3-553C2FFE89BD}">
  <ds:schemaRefs>
    <ds:schemaRef ds:uri="http://schemas.microsoft.com/office/2006/metadata/properties"/>
    <ds:schemaRef ds:uri="http://schemas.microsoft.com/office/infopath/2007/PartnerControls"/>
    <ds:schemaRef ds:uri="a28aa976-c9e1-46c1-a929-9169a4fa6c4e"/>
    <ds:schemaRef ds:uri="d88087e2-b4f8-482f-a222-21778972fcbf"/>
  </ds:schemaRefs>
</ds:datastoreItem>
</file>

<file path=customXml/itemProps3.xml><?xml version="1.0" encoding="utf-8"?>
<ds:datastoreItem xmlns:ds="http://schemas.openxmlformats.org/officeDocument/2006/customXml" ds:itemID="{C0AE132B-BAE9-47CD-BF6B-64DF2BEF8C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8aa976-c9e1-46c1-a929-9169a4fa6c4e"/>
    <ds:schemaRef ds:uri="d88087e2-b4f8-482f-a222-21778972fc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37</TotalTime>
  <Words>1232</Words>
  <Application>Microsoft Office PowerPoint</Application>
  <PresentationFormat>Widescreen</PresentationFormat>
  <Paragraphs>90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Testimony Session</vt:lpstr>
      <vt:lpstr>Pre-Trial Preparation</vt:lpstr>
      <vt:lpstr>Pre-Trial Preparation</vt:lpstr>
      <vt:lpstr>Testimony Guiding Principles</vt:lpstr>
      <vt:lpstr>Limitations of DNA Testing</vt:lpstr>
      <vt:lpstr>DNA "Transfer" preview </vt:lpstr>
      <vt:lpstr>Fingernail Testimony</vt:lpstr>
      <vt:lpstr>Ligature Testimony</vt:lpstr>
      <vt:lpstr>Misusing stats during closing arguments</vt:lpstr>
      <vt:lpstr>Vaginal Swab Testimony</vt:lpstr>
      <vt:lpstr>DNA "Transfer" Issue Spotting</vt:lpstr>
      <vt:lpstr>ISSUE SPOTTING EXPERT STATEMENTS</vt:lpstr>
      <vt:lpstr>ISSUE SPOTTING EXPERT STATEMENTS</vt:lpstr>
    </vt:vector>
  </TitlesOfParts>
  <Company>Collin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Calli Bailey</dc:creator>
  <cp:lastModifiedBy>chase baumgartner</cp:lastModifiedBy>
  <cp:revision>883</cp:revision>
  <dcterms:created xsi:type="dcterms:W3CDTF">2023-10-27T14:24:43Z</dcterms:created>
  <dcterms:modified xsi:type="dcterms:W3CDTF">2023-10-31T16:20:54Z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0x010100729142FB5F9FD54088DF9B804D832AFC</vt:lpwstr>
  </property>
  <property fmtid="{D5CDD505-2E9C-101B-9397-08002B2CF9AE}" pid="3" name="MediaServiceImageTags">
    <vt:lpwstr/>
  </property>
</Properties>
</file>