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77" r:id="rId6"/>
    <p:sldId id="286" r:id="rId7"/>
    <p:sldId id="297" r:id="rId8"/>
    <p:sldId id="296" r:id="rId9"/>
    <p:sldId id="298" r:id="rId10"/>
    <p:sldId id="262" r:id="rId11"/>
    <p:sldId id="263" r:id="rId12"/>
    <p:sldId id="264" r:id="rId13"/>
    <p:sldId id="294" r:id="rId14"/>
    <p:sldId id="278" r:id="rId15"/>
    <p:sldId id="295"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3" autoAdjust="0"/>
    <p:restoredTop sz="95388" autoAdjust="0"/>
  </p:normalViewPr>
  <p:slideViewPr>
    <p:cSldViewPr snapToGrid="0">
      <p:cViewPr varScale="1">
        <p:scale>
          <a:sx n="93" d="100"/>
          <a:sy n="93" d="100"/>
        </p:scale>
        <p:origin x="216" y="72"/>
      </p:cViewPr>
      <p:guideLst>
        <p:guide orient="horz" pos="792"/>
        <p:guide pos="3144"/>
        <p:guide orient="horz" pos="960"/>
      </p:guideLst>
    </p:cSldViewPr>
  </p:slideViewPr>
  <p:outlineViewPr>
    <p:cViewPr>
      <p:scale>
        <a:sx n="33" d="100"/>
        <a:sy n="33" d="100"/>
      </p:scale>
      <p:origin x="0" y="-144"/>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3" d="100"/>
          <a:sy n="73" d="100"/>
        </p:scale>
        <p:origin x="2981"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11/1/2023</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67186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3654724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384138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386017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184306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310641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225907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125603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279419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144134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3631504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image" Target="../media/image11.svg"/><Relationship Id="rId10"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7.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85C9D1-624C-8140-B372-73290075BBA3}"/>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703737" y="526213"/>
            <a:ext cx="5867327" cy="3439696"/>
          </a:xfrm>
        </p:spPr>
        <p:txBody>
          <a:bodyPr anchor="b">
            <a:no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699832" y="3965908"/>
            <a:ext cx="5867327" cy="1624016"/>
          </a:xfrm>
        </p:spPr>
        <p:txBody>
          <a:bodyPr anchor="t" anchorCtr="0">
            <a:no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Column">
    <p:bg>
      <p:bgPr>
        <a:solidFill>
          <a:schemeClr val="tx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4480" y="192024"/>
            <a:ext cx="9713765" cy="1478026"/>
          </a:xfrm>
        </p:spPr>
        <p:txBody>
          <a:bodyPr anchor="b" anchorCtr="0">
            <a:noAutofit/>
          </a:bodyPr>
          <a:lstStyle>
            <a:lvl1pPr>
              <a:defRPr cap="all" baseline="0">
                <a:solidFill>
                  <a:schemeClr val="accent1"/>
                </a:solidFill>
              </a:defRPr>
            </a:lvl1pPr>
          </a:lstStyle>
          <a:p>
            <a:r>
              <a:rPr lang="en-US" dirty="0"/>
              <a:t>CLICK TO ADD TITLE</a:t>
            </a:r>
          </a:p>
        </p:txBody>
      </p:sp>
      <p:sp>
        <p:nvSpPr>
          <p:cNvPr id="7" name="Picture Placeholder 6">
            <a:extLst>
              <a:ext uri="{FF2B5EF4-FFF2-40B4-BE49-F238E27FC236}">
                <a16:creationId xmlns:a16="http://schemas.microsoft.com/office/drawing/2014/main" id="{A695B89C-ED4D-97EB-CDA4-74327E70B269}"/>
              </a:ext>
            </a:extLst>
          </p:cNvPr>
          <p:cNvSpPr>
            <a:spLocks noGrp="1"/>
          </p:cNvSpPr>
          <p:nvPr>
            <p:ph type="pic" sz="quarter" idx="21" hasCustomPrompt="1"/>
          </p:nvPr>
        </p:nvSpPr>
        <p:spPr>
          <a:xfrm>
            <a:off x="2608325" y="2269334"/>
            <a:ext cx="914400" cy="914400"/>
          </a:xfrm>
        </p:spPr>
        <p:txBody>
          <a:bodyPr>
            <a:normAutofit/>
          </a:bodyPr>
          <a:lstStyle>
            <a:lvl1pPr marL="0" indent="0" algn="ctr">
              <a:buNone/>
              <a:defRPr sz="1000"/>
            </a:lvl1pPr>
          </a:lstStyle>
          <a:p>
            <a:r>
              <a:rPr lang="en-US" dirty="0"/>
              <a:t>Click to add picture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4480" y="3366740"/>
            <a:ext cx="3022091" cy="878736"/>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hasCustomPrompt="1"/>
          </p:nvPr>
        </p:nvSpPr>
        <p:spPr>
          <a:xfrm>
            <a:off x="1554480" y="4402639"/>
            <a:ext cx="3022091" cy="160190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dirty="0"/>
              <a:t>Click to add content</a:t>
            </a:r>
          </a:p>
        </p:txBody>
      </p:sp>
      <p:sp>
        <p:nvSpPr>
          <p:cNvPr id="8" name="Picture Placeholder 6">
            <a:extLst>
              <a:ext uri="{FF2B5EF4-FFF2-40B4-BE49-F238E27FC236}">
                <a16:creationId xmlns:a16="http://schemas.microsoft.com/office/drawing/2014/main" id="{26F9B84E-B1E9-DB51-2516-1AA4137D0F14}"/>
              </a:ext>
            </a:extLst>
          </p:cNvPr>
          <p:cNvSpPr>
            <a:spLocks noGrp="1"/>
          </p:cNvSpPr>
          <p:nvPr>
            <p:ph type="pic" sz="quarter" idx="22" hasCustomPrompt="1"/>
          </p:nvPr>
        </p:nvSpPr>
        <p:spPr>
          <a:xfrm>
            <a:off x="5954162" y="2269334"/>
            <a:ext cx="914400" cy="914400"/>
          </a:xfrm>
        </p:spPr>
        <p:txBody>
          <a:bodyPr>
            <a:normAutofit/>
          </a:bodyPr>
          <a:lstStyle>
            <a:lvl1pPr marL="0" indent="0" algn="ctr">
              <a:buNone/>
              <a:defRPr sz="1000"/>
            </a:lvl1pPr>
          </a:lstStyle>
          <a:p>
            <a:r>
              <a:rPr lang="en-US" dirty="0"/>
              <a:t>Click to add picture</a:t>
            </a:r>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4900317" y="3359889"/>
            <a:ext cx="3022091" cy="878736"/>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hasCustomPrompt="1"/>
          </p:nvPr>
        </p:nvSpPr>
        <p:spPr>
          <a:xfrm>
            <a:off x="4900317" y="4395788"/>
            <a:ext cx="3022091" cy="160190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dirty="0"/>
              <a:t>Click to add content</a:t>
            </a:r>
          </a:p>
        </p:txBody>
      </p:sp>
      <p:sp>
        <p:nvSpPr>
          <p:cNvPr id="9" name="Picture Placeholder 6">
            <a:extLst>
              <a:ext uri="{FF2B5EF4-FFF2-40B4-BE49-F238E27FC236}">
                <a16:creationId xmlns:a16="http://schemas.microsoft.com/office/drawing/2014/main" id="{12CE71C8-6AD4-74F6-747D-69943D425DB2}"/>
              </a:ext>
            </a:extLst>
          </p:cNvPr>
          <p:cNvSpPr>
            <a:spLocks noGrp="1"/>
          </p:cNvSpPr>
          <p:nvPr>
            <p:ph type="pic" sz="quarter" idx="23" hasCustomPrompt="1"/>
          </p:nvPr>
        </p:nvSpPr>
        <p:spPr>
          <a:xfrm>
            <a:off x="9299999" y="2269334"/>
            <a:ext cx="914400" cy="914400"/>
          </a:xfrm>
        </p:spPr>
        <p:txBody>
          <a:bodyPr>
            <a:normAutofit/>
          </a:bodyPr>
          <a:lstStyle>
            <a:lvl1pPr marL="0" indent="0" algn="ctr">
              <a:buNone/>
              <a:defRPr sz="1000"/>
            </a:lvl1pPr>
          </a:lstStyle>
          <a:p>
            <a:r>
              <a:rPr lang="en-US" dirty="0"/>
              <a:t>Click to add picture</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246154" y="3364835"/>
            <a:ext cx="3022091" cy="878736"/>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hasCustomPrompt="1"/>
          </p:nvPr>
        </p:nvSpPr>
        <p:spPr>
          <a:xfrm>
            <a:off x="8246154" y="4402639"/>
            <a:ext cx="3022091" cy="160190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dirty="0"/>
              <a:t>Click to add content</a:t>
            </a:r>
          </a:p>
        </p:txBody>
      </p:sp>
      <p:sp>
        <p:nvSpPr>
          <p:cNvPr id="63" name="Date Placeholder 3">
            <a:extLst>
              <a:ext uri="{FF2B5EF4-FFF2-40B4-BE49-F238E27FC236}">
                <a16:creationId xmlns:a16="http://schemas.microsoft.com/office/drawing/2014/main"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dirty="0"/>
              <a:t>20XX</a:t>
            </a:r>
          </a:p>
        </p:txBody>
      </p:sp>
      <p:sp>
        <p:nvSpPr>
          <p:cNvPr id="64" name="Footer Placeholder 4">
            <a:extLst>
              <a:ext uri="{FF2B5EF4-FFF2-40B4-BE49-F238E27FC236}">
                <a16:creationId xmlns:a16="http://schemas.microsoft.com/office/drawing/2014/main"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5" name="Slide Number Placeholder 5">
            <a:extLst>
              <a:ext uri="{FF2B5EF4-FFF2-40B4-BE49-F238E27FC236}">
                <a16:creationId xmlns:a16="http://schemas.microsoft.com/office/drawing/2014/main"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3132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Comparison">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F46E6752-D6C0-F999-7C1C-631A5ECD221A}"/>
              </a:ext>
            </a:extLst>
          </p:cNvPr>
          <p:cNvSpPr>
            <a:spLocks noGrp="1"/>
          </p:cNvSpPr>
          <p:nvPr>
            <p:ph type="title" hasCustomPrompt="1"/>
          </p:nvPr>
        </p:nvSpPr>
        <p:spPr>
          <a:xfrm>
            <a:off x="3044952" y="137795"/>
            <a:ext cx="8535543" cy="1520465"/>
          </a:xfrm>
        </p:spPr>
        <p:txBody>
          <a:bodyPr anchor="b" anchorCtr="0">
            <a:noAutofit/>
          </a:bodyPr>
          <a:lstStyle>
            <a:lvl1pPr>
              <a:defRPr cap="all" baseline="0">
                <a:solidFill>
                  <a:schemeClr val="accent1"/>
                </a:solidFill>
              </a:defRPr>
            </a:lvl1pPr>
          </a:lstStyle>
          <a:p>
            <a:r>
              <a:rPr lang="en-US" dirty="0"/>
              <a:t>CLICK TO ADD TITLE</a:t>
            </a:r>
          </a:p>
        </p:txBody>
      </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1201604"/>
          </a:xfrm>
        </p:spPr>
        <p:txBody>
          <a:bodyPr anchor="b"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hasCustomPrompt="1"/>
          </p:nvPr>
        </p:nvSpPr>
        <p:spPr>
          <a:xfrm>
            <a:off x="3048000" y="3781927"/>
            <a:ext cx="2468880" cy="1885946"/>
          </a:xfrm>
        </p:spPr>
        <p:txBody>
          <a:bodyPr>
            <a:norm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dirty="0"/>
              <a:t>Click to add text</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1201604"/>
          </a:xfrm>
        </p:spPr>
        <p:txBody>
          <a:bodyPr anchor="b"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hasCustomPrompt="1"/>
          </p:nvPr>
        </p:nvSpPr>
        <p:spPr>
          <a:xfrm>
            <a:off x="5926836" y="3781927"/>
            <a:ext cx="2468880" cy="1885946"/>
          </a:xfrm>
        </p:spPr>
        <p:txBody>
          <a:bodyPr>
            <a:norm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dirty="0"/>
              <a:t>Click to add text</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1201604"/>
          </a:xfrm>
        </p:spPr>
        <p:txBody>
          <a:bodyPr anchor="b"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hasCustomPrompt="1"/>
          </p:nvPr>
        </p:nvSpPr>
        <p:spPr>
          <a:xfrm>
            <a:off x="8808720" y="3781927"/>
            <a:ext cx="2468880" cy="1885946"/>
          </a:xfrm>
        </p:spPr>
        <p:txBody>
          <a:bodyPr>
            <a:norm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dirty="0"/>
              <a:t>Click to add text</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618955" y="192023"/>
            <a:ext cx="9961540" cy="1466238"/>
          </a:xfrm>
        </p:spPr>
        <p:txBody>
          <a:bodyPr anchor="b" anchorCtr="0">
            <a:noAutofit/>
          </a:bodyPr>
          <a:lstStyle>
            <a:lvl1pPr>
              <a:defRPr cap="all" baseline="0">
                <a:solidFill>
                  <a:schemeClr val="tx2"/>
                </a:solidFill>
              </a:defRPr>
            </a:lvl1pPr>
          </a:lstStyle>
          <a:p>
            <a:r>
              <a:rPr lang="en-US" dirty="0"/>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618955" y="2176055"/>
            <a:ext cx="2489406" cy="785812"/>
          </a:xfrm>
        </p:spPr>
        <p:txBody>
          <a:bodyPr anchor="ctr" anchorCtr="0">
            <a:noAutofit/>
          </a:bodyPr>
          <a:lstStyle>
            <a:lvl1pPr marL="0" indent="0" algn="l">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hasCustomPrompt="1"/>
          </p:nvPr>
        </p:nvSpPr>
        <p:spPr>
          <a:xfrm>
            <a:off x="4489703" y="2682943"/>
            <a:ext cx="7090791" cy="941832"/>
          </a:xfrm>
        </p:spPr>
        <p:txBody>
          <a:bodyPr anchor="t" anchorCtr="0">
            <a:norm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618955" y="3437927"/>
            <a:ext cx="2489406" cy="785812"/>
          </a:xfrm>
        </p:spPr>
        <p:txBody>
          <a:bodyPr anchor="ctr" anchorCtr="0">
            <a:noAutofit/>
          </a:bodyPr>
          <a:lstStyle>
            <a:lvl1pPr marL="0" indent="0" algn="l">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hasCustomPrompt="1"/>
          </p:nvPr>
        </p:nvSpPr>
        <p:spPr>
          <a:xfrm>
            <a:off x="4489703" y="3963103"/>
            <a:ext cx="7090791" cy="941832"/>
          </a:xfrm>
        </p:spPr>
        <p:txBody>
          <a:bodyPr anchor="t" anchorCtr="0">
            <a:norm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618955" y="4741533"/>
            <a:ext cx="2489406" cy="785812"/>
          </a:xfrm>
        </p:spPr>
        <p:txBody>
          <a:bodyPr anchor="ctr" anchorCtr="0">
            <a:noAutofit/>
          </a:bodyPr>
          <a:lstStyle>
            <a:lvl1pPr marL="0" indent="0" algn="l">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hasCustomPrompt="1"/>
          </p:nvPr>
        </p:nvSpPr>
        <p:spPr>
          <a:xfrm>
            <a:off x="4489703" y="5215831"/>
            <a:ext cx="7090791" cy="941832"/>
          </a:xfrm>
        </p:spPr>
        <p:txBody>
          <a:bodyPr anchor="t" anchorCtr="0">
            <a:norm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add text</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mparison">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4AAC7E-2C9E-8561-086E-38C5EC5331A0}"/>
              </a:ext>
            </a:extLst>
          </p:cNvPr>
          <p:cNvSpPr>
            <a:spLocks noGrp="1"/>
          </p:cNvSpPr>
          <p:nvPr>
            <p:ph type="title" hasCustomPrompt="1"/>
          </p:nvPr>
        </p:nvSpPr>
        <p:spPr>
          <a:xfrm>
            <a:off x="914401" y="192024"/>
            <a:ext cx="9246624" cy="1478026"/>
          </a:xfrm>
        </p:spPr>
        <p:txBody>
          <a:bodyPr anchor="b" anchorCtr="0">
            <a:noAutofit/>
          </a:bodyPr>
          <a:lstStyle>
            <a:lvl1pPr>
              <a:defRPr cap="all" baseline="0">
                <a:solidFill>
                  <a:schemeClr val="accent1"/>
                </a:solidFill>
              </a:defRPr>
            </a:lvl1pPr>
          </a:lstStyle>
          <a:p>
            <a:r>
              <a:rPr lang="en-US" dirty="0"/>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074397"/>
            <a:ext cx="4297679" cy="877824"/>
          </a:xfrm>
        </p:spPr>
        <p:txBody>
          <a:bodyPr anchor="b"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hasCustomPrompt="1"/>
          </p:nvPr>
        </p:nvSpPr>
        <p:spPr>
          <a:xfrm>
            <a:off x="914400" y="3103054"/>
            <a:ext cx="4297680" cy="2642425"/>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072493"/>
            <a:ext cx="4297680" cy="877824"/>
          </a:xfrm>
        </p:spPr>
        <p:txBody>
          <a:bodyPr anchor="b"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hasCustomPrompt="1"/>
          </p:nvPr>
        </p:nvSpPr>
        <p:spPr>
          <a:xfrm>
            <a:off x="5863344" y="3103054"/>
            <a:ext cx="4297680" cy="2642425"/>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8881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mparison Chart">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3933775-6080-4DD5-5D27-1623E3A62393}"/>
              </a:ext>
            </a:extLst>
          </p:cNvPr>
          <p:cNvSpPr>
            <a:spLocks noGrp="1"/>
          </p:cNvSpPr>
          <p:nvPr>
            <p:ph type="title" hasCustomPrompt="1"/>
          </p:nvPr>
        </p:nvSpPr>
        <p:spPr>
          <a:xfrm>
            <a:off x="914401" y="192024"/>
            <a:ext cx="9246624" cy="1478025"/>
          </a:xfrm>
        </p:spPr>
        <p:txBody>
          <a:bodyPr anchor="b" anchorCtr="0">
            <a:noAutofit/>
          </a:bodyPr>
          <a:lstStyle>
            <a:lvl1pPr>
              <a:defRPr cap="all" baseline="0">
                <a:solidFill>
                  <a:schemeClr val="accent1"/>
                </a:solidFill>
              </a:defRPr>
            </a:lvl1pPr>
          </a:lstStyle>
          <a:p>
            <a:r>
              <a:rPr lang="en-US" dirty="0"/>
              <a:t>CLICK TO ADD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721439"/>
            <a:ext cx="1980000" cy="365760"/>
          </a:xfrm>
        </p:spPr>
        <p:txBody>
          <a:bodyPr anchor="ctr" anchorCtr="0">
            <a:noAutofit/>
          </a:bodyPr>
          <a:lstStyle>
            <a:lvl1pPr marL="0" indent="0" algn="l">
              <a:buFont typeface="Arial" panose="020B0604020202020204" pitchFamily="34" charset="0"/>
              <a:buNone/>
              <a:defRPr sz="1400" cap="all" baseline="0">
                <a:solidFill>
                  <a:schemeClr val="tx1">
                    <a:lumMod val="75000"/>
                    <a:lumOff val="25000"/>
                  </a:schemeClr>
                </a:solidFill>
              </a:defRPr>
            </a:lvl1pPr>
          </a:lstStyle>
          <a:p>
            <a:pPr lvl="0"/>
            <a:r>
              <a:rPr lang="en-US" dirty="0"/>
              <a:t>Click to add text</a:t>
            </a:r>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693341"/>
            <a:ext cx="1980000" cy="365760"/>
          </a:xfrm>
        </p:spPr>
        <p:txBody>
          <a:bodyPr anchor="ctr" anchorCtr="0">
            <a:noAutofit/>
          </a:bodyPr>
          <a:lstStyle>
            <a:lvl1pPr marL="0" indent="0" algn="ctr">
              <a:buFont typeface="Arial" panose="020B0604020202020204" pitchFamily="34" charset="0"/>
              <a:buNone/>
              <a:defRPr sz="1400" cap="all" baseline="0">
                <a:solidFill>
                  <a:schemeClr val="tx1">
                    <a:lumMod val="75000"/>
                    <a:lumOff val="25000"/>
                  </a:schemeClr>
                </a:solidFill>
              </a:defRPr>
            </a:lvl1pPr>
          </a:lstStyle>
          <a:p>
            <a:pPr lvl="0"/>
            <a:r>
              <a:rPr lang="en-US" dirty="0"/>
              <a:t>Click to add text</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5271434"/>
            <a:ext cx="1980000" cy="365760"/>
          </a:xfrm>
        </p:spPr>
        <p:txBody>
          <a:bodyPr anchor="ctr" anchorCtr="0">
            <a:noAutofit/>
          </a:bodyPr>
          <a:lstStyle>
            <a:lvl1pPr marL="0" indent="0" algn="ctr">
              <a:buFont typeface="Arial" panose="020B0604020202020204" pitchFamily="34" charset="0"/>
              <a:buNone/>
              <a:defRPr sz="1400" cap="all" baseline="0">
                <a:solidFill>
                  <a:schemeClr val="tx1">
                    <a:lumMod val="75000"/>
                    <a:lumOff val="25000"/>
                  </a:schemeClr>
                </a:solidFill>
              </a:defRPr>
            </a:lvl1pPr>
          </a:lstStyle>
          <a:p>
            <a:pPr lvl="0"/>
            <a:r>
              <a:rPr lang="en-US" dirty="0"/>
              <a:t>Click to add text</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721439"/>
            <a:ext cx="1980000" cy="365760"/>
          </a:xfrm>
        </p:spPr>
        <p:txBody>
          <a:bodyPr anchor="ctr" anchorCtr="0">
            <a:noAutofit/>
          </a:bodyPr>
          <a:lstStyle>
            <a:lvl1pPr marL="0" indent="0" algn="r">
              <a:buFont typeface="Arial" panose="020B0604020202020204" pitchFamily="34" charset="0"/>
              <a:buNone/>
              <a:defRPr sz="1400" cap="all" baseline="0">
                <a:solidFill>
                  <a:schemeClr val="tx1">
                    <a:lumMod val="75000"/>
                    <a:lumOff val="25000"/>
                  </a:schemeClr>
                </a:solidFill>
              </a:defRPr>
            </a:lvl1pPr>
          </a:lstStyle>
          <a:p>
            <a:pPr lvl="0"/>
            <a:r>
              <a:rPr lang="en-US" dirty="0"/>
              <a:t>Click to add text</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4110059"/>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3081359"/>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8" name="Footer Placeholder 4">
            <a:extLst>
              <a:ext uri="{FF2B5EF4-FFF2-40B4-BE49-F238E27FC236}">
                <a16:creationId xmlns:a16="http://schemas.microsoft.com/office/drawing/2014/main"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86500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BC4B11-D974-56CE-A48E-3879340DA0E5}"/>
              </a:ext>
            </a:extLst>
          </p:cNvPr>
          <p:cNvSpPr>
            <a:spLocks noGrp="1"/>
          </p:cNvSpPr>
          <p:nvPr>
            <p:ph type="title" hasCustomPrompt="1"/>
          </p:nvPr>
        </p:nvSpPr>
        <p:spPr>
          <a:xfrm>
            <a:off x="4937760" y="164592"/>
            <a:ext cx="6648286" cy="1828800"/>
          </a:xfrm>
        </p:spPr>
        <p:txBody>
          <a:bodyPr anchor="b" anchorCtr="0">
            <a:noAutofit/>
          </a:bodyPr>
          <a:lstStyle>
            <a:lvl1pPr>
              <a:defRPr cap="all" baseline="0">
                <a:solidFill>
                  <a:schemeClr val="accent1"/>
                </a:solidFill>
              </a:defRPr>
            </a:lvl1pPr>
          </a:lstStyle>
          <a:p>
            <a:r>
              <a:rPr lang="en-US" dirty="0"/>
              <a:t>CLICK TO ADD TITLE</a:t>
            </a:r>
          </a:p>
        </p:txBody>
      </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hasCustomPrompt="1"/>
          </p:nvPr>
        </p:nvSpPr>
        <p:spPr>
          <a:xfrm>
            <a:off x="4929160" y="2051787"/>
            <a:ext cx="6648286" cy="539812"/>
          </a:xfrm>
        </p:spPr>
        <p:txBody>
          <a:bodyPr anchor="t" anchorCtr="0">
            <a:no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subtitle</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29160" y="2719188"/>
            <a:ext cx="6651484" cy="384517"/>
          </a:xfrm>
        </p:spPr>
        <p:txBody>
          <a:bodyPr anchor="ctr" anchorCtr="0">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29160" y="3112379"/>
            <a:ext cx="6648286" cy="656521"/>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29160" y="3913232"/>
            <a:ext cx="6651484" cy="384517"/>
          </a:xfrm>
        </p:spPr>
        <p:txBody>
          <a:bodyPr anchor="ctr" anchorCtr="0">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29160" y="4303844"/>
            <a:ext cx="6648286" cy="656521"/>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29160" y="5143852"/>
            <a:ext cx="6651484" cy="384517"/>
          </a:xfrm>
        </p:spPr>
        <p:txBody>
          <a:bodyPr anchor="ctr" anchorCtr="0">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29160" y="5543608"/>
            <a:ext cx="6648286" cy="656521"/>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grpSp>
        <p:nvGrpSpPr>
          <p:cNvPr id="271" name="Group 270">
            <a:extLst>
              <a:ext uri="{FF2B5EF4-FFF2-40B4-BE49-F238E27FC236}">
                <a16:creationId xmlns:a16="http://schemas.microsoft.com/office/drawing/2014/main" id="{701492CF-FC6B-8EBF-19DB-3B933ABBA7E8}"/>
              </a:ext>
            </a:extLst>
          </p:cNvPr>
          <p:cNvGrpSpPr/>
          <p:nvPr userDrawn="1"/>
        </p:nvGrpSpPr>
        <p:grpSpPr>
          <a:xfrm>
            <a:off x="-193623" y="27809"/>
            <a:ext cx="5242592" cy="6832288"/>
            <a:chOff x="-193623" y="27809"/>
            <a:chExt cx="5242592" cy="6832288"/>
          </a:xfrm>
        </p:grpSpPr>
        <p:sp>
          <p:nvSpPr>
            <p:cNvPr id="272" name="Freeform: Shape 271">
              <a:extLst>
                <a:ext uri="{FF2B5EF4-FFF2-40B4-BE49-F238E27FC236}">
                  <a16:creationId xmlns:a16="http://schemas.microsoft.com/office/drawing/2014/main" id="{2823B92B-6293-9753-43A0-81C90A69377B}"/>
                </a:ext>
              </a:extLst>
            </p:cNvPr>
            <p:cNvSpPr/>
            <p:nvPr userDrawn="1"/>
          </p:nvSpPr>
          <p:spPr>
            <a:xfrm>
              <a:off x="1150669" y="27809"/>
              <a:ext cx="2862789" cy="1403586"/>
            </a:xfrm>
            <a:custGeom>
              <a:avLst/>
              <a:gdLst>
                <a:gd name="connsiteX0" fmla="*/ 1466834 w 2862789"/>
                <a:gd name="connsiteY0" fmla="*/ 1397869 h 1403586"/>
                <a:gd name="connsiteX1" fmla="*/ 1461125 w 2862789"/>
                <a:gd name="connsiteY1" fmla="*/ 1403586 h 1403586"/>
                <a:gd name="connsiteX2" fmla="*/ 1403547 w 2862789"/>
                <a:gd name="connsiteY2" fmla="*/ 1403586 h 1403586"/>
                <a:gd name="connsiteX3" fmla="*/ 1397869 w 2862789"/>
                <a:gd name="connsiteY3" fmla="*/ 1397917 h 1403586"/>
                <a:gd name="connsiteX4" fmla="*/ 1527736 w 2862789"/>
                <a:gd name="connsiteY4" fmla="*/ 1336884 h 1403586"/>
                <a:gd name="connsiteX5" fmla="*/ 1498887 w 2862789"/>
                <a:gd name="connsiteY5" fmla="*/ 1365772 h 1403586"/>
                <a:gd name="connsiteX6" fmla="*/ 1365772 w 2862789"/>
                <a:gd name="connsiteY6" fmla="*/ 1365863 h 1403586"/>
                <a:gd name="connsiteX7" fmla="*/ 1336884 w 2862789"/>
                <a:gd name="connsiteY7" fmla="*/ 1337014 h 1403586"/>
                <a:gd name="connsiteX8" fmla="*/ 1588639 w 2862789"/>
                <a:gd name="connsiteY8" fmla="*/ 1275897 h 1403586"/>
                <a:gd name="connsiteX9" fmla="*/ 1559790 w 2862789"/>
                <a:gd name="connsiteY9" fmla="*/ 1304785 h 1403586"/>
                <a:gd name="connsiteX10" fmla="*/ 1305588 w 2862789"/>
                <a:gd name="connsiteY10" fmla="*/ 1305761 h 1403586"/>
                <a:gd name="connsiteX11" fmla="*/ 1306389 w 2862789"/>
                <a:gd name="connsiteY11" fmla="*/ 1304959 h 1403586"/>
                <a:gd name="connsiteX12" fmla="*/ 1277501 w 2862789"/>
                <a:gd name="connsiteY12" fmla="*/ 1276110 h 1403586"/>
                <a:gd name="connsiteX13" fmla="*/ 1648741 w 2862789"/>
                <a:gd name="connsiteY13" fmla="*/ 1215713 h 1403586"/>
                <a:gd name="connsiteX14" fmla="*/ 1619891 w 2862789"/>
                <a:gd name="connsiteY14" fmla="*/ 1244602 h 1403586"/>
                <a:gd name="connsiteX15" fmla="*/ 1244602 w 2862789"/>
                <a:gd name="connsiteY15" fmla="*/ 1244859 h 1403586"/>
                <a:gd name="connsiteX16" fmla="*/ 1215714 w 2862789"/>
                <a:gd name="connsiteY16" fmla="*/ 1216010 h 1403586"/>
                <a:gd name="connsiteX17" fmla="*/ 1709643 w 2862789"/>
                <a:gd name="connsiteY17" fmla="*/ 1154727 h 1403586"/>
                <a:gd name="connsiteX18" fmla="*/ 1680795 w 2862789"/>
                <a:gd name="connsiteY18" fmla="*/ 1183615 h 1403586"/>
                <a:gd name="connsiteX19" fmla="*/ 1183615 w 2862789"/>
                <a:gd name="connsiteY19" fmla="*/ 1183956 h 1403586"/>
                <a:gd name="connsiteX20" fmla="*/ 1154727 w 2862789"/>
                <a:gd name="connsiteY20" fmla="*/ 1155107 h 1403586"/>
                <a:gd name="connsiteX21" fmla="*/ 1770546 w 2862789"/>
                <a:gd name="connsiteY21" fmla="*/ 1093741 h 1403586"/>
                <a:gd name="connsiteX22" fmla="*/ 1741698 w 2862789"/>
                <a:gd name="connsiteY22" fmla="*/ 1122629 h 1403586"/>
                <a:gd name="connsiteX23" fmla="*/ 1122629 w 2862789"/>
                <a:gd name="connsiteY23" fmla="*/ 1123053 h 1403586"/>
                <a:gd name="connsiteX24" fmla="*/ 1094544 w 2862789"/>
                <a:gd name="connsiteY24" fmla="*/ 1095006 h 1403586"/>
                <a:gd name="connsiteX25" fmla="*/ 1831449 w 2862789"/>
                <a:gd name="connsiteY25" fmla="*/ 1032755 h 1403586"/>
                <a:gd name="connsiteX26" fmla="*/ 1802600 w 2862789"/>
                <a:gd name="connsiteY26" fmla="*/ 1061643 h 1403586"/>
                <a:gd name="connsiteX27" fmla="*/ 1062445 w 2862789"/>
                <a:gd name="connsiteY27" fmla="*/ 1062951 h 1403586"/>
                <a:gd name="connsiteX28" fmla="*/ 1063246 w 2862789"/>
                <a:gd name="connsiteY28" fmla="*/ 1062149 h 1403586"/>
                <a:gd name="connsiteX29" fmla="*/ 1034358 w 2862789"/>
                <a:gd name="connsiteY29" fmla="*/ 1033300 h 1403586"/>
                <a:gd name="connsiteX30" fmla="*/ 1891550 w 2862789"/>
                <a:gd name="connsiteY30" fmla="*/ 972571 h 1403586"/>
                <a:gd name="connsiteX31" fmla="*/ 1862702 w 2862789"/>
                <a:gd name="connsiteY31" fmla="*/ 1001459 h 1403586"/>
                <a:gd name="connsiteX32" fmla="*/ 1001459 w 2862789"/>
                <a:gd name="connsiteY32" fmla="*/ 1002049 h 1403586"/>
                <a:gd name="connsiteX33" fmla="*/ 972571 w 2862789"/>
                <a:gd name="connsiteY33" fmla="*/ 973200 h 1403586"/>
                <a:gd name="connsiteX34" fmla="*/ 1952453 w 2862789"/>
                <a:gd name="connsiteY34" fmla="*/ 911585 h 1403586"/>
                <a:gd name="connsiteX35" fmla="*/ 1923604 w 2862789"/>
                <a:gd name="connsiteY35" fmla="*/ 940473 h 1403586"/>
                <a:gd name="connsiteX36" fmla="*/ 940473 w 2862789"/>
                <a:gd name="connsiteY36" fmla="*/ 941146 h 1403586"/>
                <a:gd name="connsiteX37" fmla="*/ 911585 w 2862789"/>
                <a:gd name="connsiteY37" fmla="*/ 912297 h 1403586"/>
                <a:gd name="connsiteX38" fmla="*/ 2013356 w 2862789"/>
                <a:gd name="connsiteY38" fmla="*/ 850598 h 1403586"/>
                <a:gd name="connsiteX39" fmla="*/ 1984507 w 2862789"/>
                <a:gd name="connsiteY39" fmla="*/ 879486 h 1403586"/>
                <a:gd name="connsiteX40" fmla="*/ 880289 w 2862789"/>
                <a:gd name="connsiteY40" fmla="*/ 881044 h 1403586"/>
                <a:gd name="connsiteX41" fmla="*/ 881090 w 2862789"/>
                <a:gd name="connsiteY41" fmla="*/ 880242 h 1403586"/>
                <a:gd name="connsiteX42" fmla="*/ 852202 w 2862789"/>
                <a:gd name="connsiteY42" fmla="*/ 851393 h 1403586"/>
                <a:gd name="connsiteX43" fmla="*/ 2074259 w 2862789"/>
                <a:gd name="connsiteY43" fmla="*/ 789612 h 1403586"/>
                <a:gd name="connsiteX44" fmla="*/ 2045410 w 2862789"/>
                <a:gd name="connsiteY44" fmla="*/ 818500 h 1403586"/>
                <a:gd name="connsiteX45" fmla="*/ 819303 w 2862789"/>
                <a:gd name="connsiteY45" fmla="*/ 820142 h 1403586"/>
                <a:gd name="connsiteX46" fmla="*/ 820104 w 2862789"/>
                <a:gd name="connsiteY46" fmla="*/ 819339 h 1403586"/>
                <a:gd name="connsiteX47" fmla="*/ 791216 w 2862789"/>
                <a:gd name="connsiteY47" fmla="*/ 790491 h 1403586"/>
                <a:gd name="connsiteX48" fmla="*/ 2134360 w 2862789"/>
                <a:gd name="connsiteY48" fmla="*/ 729428 h 1403586"/>
                <a:gd name="connsiteX49" fmla="*/ 2105511 w 2862789"/>
                <a:gd name="connsiteY49" fmla="*/ 758316 h 1403586"/>
                <a:gd name="connsiteX50" fmla="*/ 758316 w 2862789"/>
                <a:gd name="connsiteY50" fmla="*/ 759239 h 1403586"/>
                <a:gd name="connsiteX51" fmla="*/ 729428 w 2862789"/>
                <a:gd name="connsiteY51" fmla="*/ 730390 h 1403586"/>
                <a:gd name="connsiteX52" fmla="*/ 2195263 w 2862789"/>
                <a:gd name="connsiteY52" fmla="*/ 668442 h 1403586"/>
                <a:gd name="connsiteX53" fmla="*/ 2166414 w 2862789"/>
                <a:gd name="connsiteY53" fmla="*/ 697330 h 1403586"/>
                <a:gd name="connsiteX54" fmla="*/ 697331 w 2862789"/>
                <a:gd name="connsiteY54" fmla="*/ 698336 h 1403586"/>
                <a:gd name="connsiteX55" fmla="*/ 668442 w 2862789"/>
                <a:gd name="connsiteY55" fmla="*/ 669488 h 1403586"/>
                <a:gd name="connsiteX56" fmla="*/ 2256165 w 2862789"/>
                <a:gd name="connsiteY56" fmla="*/ 607456 h 1403586"/>
                <a:gd name="connsiteX57" fmla="*/ 2227317 w 2862789"/>
                <a:gd name="connsiteY57" fmla="*/ 636344 h 1403586"/>
                <a:gd name="connsiteX58" fmla="*/ 637146 w 2862789"/>
                <a:gd name="connsiteY58" fmla="*/ 638235 h 1403586"/>
                <a:gd name="connsiteX59" fmla="*/ 637948 w 2862789"/>
                <a:gd name="connsiteY59" fmla="*/ 637432 h 1403586"/>
                <a:gd name="connsiteX60" fmla="*/ 609059 w 2862789"/>
                <a:gd name="connsiteY60" fmla="*/ 608584 h 1403586"/>
                <a:gd name="connsiteX61" fmla="*/ 2316267 w 2862789"/>
                <a:gd name="connsiteY61" fmla="*/ 547272 h 1403586"/>
                <a:gd name="connsiteX62" fmla="*/ 2287419 w 2862789"/>
                <a:gd name="connsiteY62" fmla="*/ 576160 h 1403586"/>
                <a:gd name="connsiteX63" fmla="*/ 576160 w 2862789"/>
                <a:gd name="connsiteY63" fmla="*/ 577332 h 1403586"/>
                <a:gd name="connsiteX64" fmla="*/ 547272 w 2862789"/>
                <a:gd name="connsiteY64" fmla="*/ 548483 h 1403586"/>
                <a:gd name="connsiteX65" fmla="*/ 2377170 w 2862789"/>
                <a:gd name="connsiteY65" fmla="*/ 486286 h 1403586"/>
                <a:gd name="connsiteX66" fmla="*/ 2348321 w 2862789"/>
                <a:gd name="connsiteY66" fmla="*/ 515174 h 1403586"/>
                <a:gd name="connsiteX67" fmla="*/ 515174 w 2862789"/>
                <a:gd name="connsiteY67" fmla="*/ 516429 h 1403586"/>
                <a:gd name="connsiteX68" fmla="*/ 486286 w 2862789"/>
                <a:gd name="connsiteY68" fmla="*/ 487581 h 1403586"/>
                <a:gd name="connsiteX69" fmla="*/ 2438073 w 2862789"/>
                <a:gd name="connsiteY69" fmla="*/ 425299 h 1403586"/>
                <a:gd name="connsiteX70" fmla="*/ 2409224 w 2862789"/>
                <a:gd name="connsiteY70" fmla="*/ 454187 h 1403586"/>
                <a:gd name="connsiteX71" fmla="*/ 454187 w 2862789"/>
                <a:gd name="connsiteY71" fmla="*/ 455526 h 1403586"/>
                <a:gd name="connsiteX72" fmla="*/ 425299 w 2862789"/>
                <a:gd name="connsiteY72" fmla="*/ 426677 h 1403586"/>
                <a:gd name="connsiteX73" fmla="*/ 2498976 w 2862789"/>
                <a:gd name="connsiteY73" fmla="*/ 364313 h 1403586"/>
                <a:gd name="connsiteX74" fmla="*/ 2470126 w 2862789"/>
                <a:gd name="connsiteY74" fmla="*/ 393202 h 1403586"/>
                <a:gd name="connsiteX75" fmla="*/ 394004 w 2862789"/>
                <a:gd name="connsiteY75" fmla="*/ 395425 h 1403586"/>
                <a:gd name="connsiteX76" fmla="*/ 394805 w 2862789"/>
                <a:gd name="connsiteY76" fmla="*/ 394623 h 1403586"/>
                <a:gd name="connsiteX77" fmla="*/ 365917 w 2862789"/>
                <a:gd name="connsiteY77" fmla="*/ 365774 h 1403586"/>
                <a:gd name="connsiteX78" fmla="*/ 2559077 w 2862789"/>
                <a:gd name="connsiteY78" fmla="*/ 304129 h 1403586"/>
                <a:gd name="connsiteX79" fmla="*/ 2530228 w 2862789"/>
                <a:gd name="connsiteY79" fmla="*/ 333017 h 1403586"/>
                <a:gd name="connsiteX80" fmla="*/ 333017 w 2862789"/>
                <a:gd name="connsiteY80" fmla="*/ 334522 h 1403586"/>
                <a:gd name="connsiteX81" fmla="*/ 304129 w 2862789"/>
                <a:gd name="connsiteY81" fmla="*/ 305673 h 1403586"/>
                <a:gd name="connsiteX82" fmla="*/ 2619980 w 2862789"/>
                <a:gd name="connsiteY82" fmla="*/ 243143 h 1403586"/>
                <a:gd name="connsiteX83" fmla="*/ 2591131 w 2862789"/>
                <a:gd name="connsiteY83" fmla="*/ 272031 h 1403586"/>
                <a:gd name="connsiteX84" fmla="*/ 272032 w 2862789"/>
                <a:gd name="connsiteY84" fmla="*/ 273620 h 1403586"/>
                <a:gd name="connsiteX85" fmla="*/ 243144 w 2862789"/>
                <a:gd name="connsiteY85" fmla="*/ 244771 h 1403586"/>
                <a:gd name="connsiteX86" fmla="*/ 2680882 w 2862789"/>
                <a:gd name="connsiteY86" fmla="*/ 182157 h 1403586"/>
                <a:gd name="connsiteX87" fmla="*/ 2652034 w 2862789"/>
                <a:gd name="connsiteY87" fmla="*/ 211045 h 1403586"/>
                <a:gd name="connsiteX88" fmla="*/ 211847 w 2862789"/>
                <a:gd name="connsiteY88" fmla="*/ 213518 h 1403586"/>
                <a:gd name="connsiteX89" fmla="*/ 212649 w 2862789"/>
                <a:gd name="connsiteY89" fmla="*/ 212715 h 1403586"/>
                <a:gd name="connsiteX90" fmla="*/ 183761 w 2862789"/>
                <a:gd name="connsiteY90" fmla="*/ 183867 h 1403586"/>
                <a:gd name="connsiteX91" fmla="*/ 2741785 w 2862789"/>
                <a:gd name="connsiteY91" fmla="*/ 121170 h 1403586"/>
                <a:gd name="connsiteX92" fmla="*/ 2712937 w 2862789"/>
                <a:gd name="connsiteY92" fmla="*/ 150058 h 1403586"/>
                <a:gd name="connsiteX93" fmla="*/ 150862 w 2862789"/>
                <a:gd name="connsiteY93" fmla="*/ 152615 h 1403586"/>
                <a:gd name="connsiteX94" fmla="*/ 151663 w 2862789"/>
                <a:gd name="connsiteY94" fmla="*/ 151813 h 1403586"/>
                <a:gd name="connsiteX95" fmla="*/ 122774 w 2862789"/>
                <a:gd name="connsiteY95" fmla="*/ 122964 h 1403586"/>
                <a:gd name="connsiteX96" fmla="*/ 2801886 w 2862789"/>
                <a:gd name="connsiteY96" fmla="*/ 60987 h 1403586"/>
                <a:gd name="connsiteX97" fmla="*/ 2773038 w 2862789"/>
                <a:gd name="connsiteY97" fmla="*/ 89875 h 1403586"/>
                <a:gd name="connsiteX98" fmla="*/ 89875 w 2862789"/>
                <a:gd name="connsiteY98" fmla="*/ 91712 h 1403586"/>
                <a:gd name="connsiteX99" fmla="*/ 60987 w 2862789"/>
                <a:gd name="connsiteY99" fmla="*/ 62864 h 1403586"/>
                <a:gd name="connsiteX100" fmla="*/ 2862789 w 2862789"/>
                <a:gd name="connsiteY100" fmla="*/ 0 h 1403586"/>
                <a:gd name="connsiteX101" fmla="*/ 2833941 w 2862789"/>
                <a:gd name="connsiteY101" fmla="*/ 28888 h 1403586"/>
                <a:gd name="connsiteX102" fmla="*/ 28889 w 2862789"/>
                <a:gd name="connsiteY102" fmla="*/ 30809 h 1403586"/>
                <a:gd name="connsiteX103" fmla="*/ 0 w 2862789"/>
                <a:gd name="connsiteY103" fmla="*/ 1961 h 140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862789" h="1403586">
                  <a:moveTo>
                    <a:pt x="1466834" y="1397869"/>
                  </a:moveTo>
                  <a:lnTo>
                    <a:pt x="1461125" y="1403586"/>
                  </a:lnTo>
                  <a:lnTo>
                    <a:pt x="1403547" y="1403586"/>
                  </a:lnTo>
                  <a:lnTo>
                    <a:pt x="1397869" y="1397917"/>
                  </a:lnTo>
                  <a:close/>
                  <a:moveTo>
                    <a:pt x="1527736" y="1336884"/>
                  </a:moveTo>
                  <a:lnTo>
                    <a:pt x="1498887" y="1365772"/>
                  </a:lnTo>
                  <a:lnTo>
                    <a:pt x="1365772" y="1365863"/>
                  </a:lnTo>
                  <a:lnTo>
                    <a:pt x="1336884" y="1337014"/>
                  </a:lnTo>
                  <a:close/>
                  <a:moveTo>
                    <a:pt x="1588639" y="1275897"/>
                  </a:moveTo>
                  <a:lnTo>
                    <a:pt x="1559790" y="1304785"/>
                  </a:lnTo>
                  <a:lnTo>
                    <a:pt x="1305588" y="1305761"/>
                  </a:lnTo>
                  <a:lnTo>
                    <a:pt x="1306389" y="1304959"/>
                  </a:lnTo>
                  <a:lnTo>
                    <a:pt x="1277501" y="1276110"/>
                  </a:lnTo>
                  <a:close/>
                  <a:moveTo>
                    <a:pt x="1648741" y="1215713"/>
                  </a:moveTo>
                  <a:lnTo>
                    <a:pt x="1619891" y="1244602"/>
                  </a:lnTo>
                  <a:lnTo>
                    <a:pt x="1244602" y="1244859"/>
                  </a:lnTo>
                  <a:lnTo>
                    <a:pt x="1215714" y="1216010"/>
                  </a:lnTo>
                  <a:close/>
                  <a:moveTo>
                    <a:pt x="1709643" y="1154727"/>
                  </a:moveTo>
                  <a:lnTo>
                    <a:pt x="1680795" y="1183615"/>
                  </a:lnTo>
                  <a:lnTo>
                    <a:pt x="1183615" y="1183956"/>
                  </a:lnTo>
                  <a:lnTo>
                    <a:pt x="1154727" y="1155107"/>
                  </a:lnTo>
                  <a:close/>
                  <a:moveTo>
                    <a:pt x="1770546" y="1093741"/>
                  </a:moveTo>
                  <a:lnTo>
                    <a:pt x="1741698" y="1122629"/>
                  </a:lnTo>
                  <a:lnTo>
                    <a:pt x="1122629" y="1123053"/>
                  </a:lnTo>
                  <a:lnTo>
                    <a:pt x="1094544" y="1095006"/>
                  </a:lnTo>
                  <a:close/>
                  <a:moveTo>
                    <a:pt x="1831449" y="1032755"/>
                  </a:moveTo>
                  <a:lnTo>
                    <a:pt x="1802600" y="1061643"/>
                  </a:lnTo>
                  <a:lnTo>
                    <a:pt x="1062445" y="1062951"/>
                  </a:lnTo>
                  <a:lnTo>
                    <a:pt x="1063246" y="1062149"/>
                  </a:lnTo>
                  <a:lnTo>
                    <a:pt x="1034358" y="1033300"/>
                  </a:lnTo>
                  <a:close/>
                  <a:moveTo>
                    <a:pt x="1891550" y="972571"/>
                  </a:moveTo>
                  <a:lnTo>
                    <a:pt x="1862702" y="1001459"/>
                  </a:lnTo>
                  <a:lnTo>
                    <a:pt x="1001459" y="1002049"/>
                  </a:lnTo>
                  <a:lnTo>
                    <a:pt x="972571" y="973200"/>
                  </a:lnTo>
                  <a:close/>
                  <a:moveTo>
                    <a:pt x="1952453" y="911585"/>
                  </a:moveTo>
                  <a:lnTo>
                    <a:pt x="1923604" y="940473"/>
                  </a:lnTo>
                  <a:lnTo>
                    <a:pt x="940473" y="941146"/>
                  </a:lnTo>
                  <a:lnTo>
                    <a:pt x="911585" y="912297"/>
                  </a:lnTo>
                  <a:close/>
                  <a:moveTo>
                    <a:pt x="2013356" y="850598"/>
                  </a:moveTo>
                  <a:lnTo>
                    <a:pt x="1984507" y="879486"/>
                  </a:lnTo>
                  <a:lnTo>
                    <a:pt x="880289" y="881044"/>
                  </a:lnTo>
                  <a:lnTo>
                    <a:pt x="881090" y="880242"/>
                  </a:lnTo>
                  <a:lnTo>
                    <a:pt x="852202" y="851393"/>
                  </a:lnTo>
                  <a:close/>
                  <a:moveTo>
                    <a:pt x="2074259" y="789612"/>
                  </a:moveTo>
                  <a:lnTo>
                    <a:pt x="2045410" y="818500"/>
                  </a:lnTo>
                  <a:lnTo>
                    <a:pt x="819303" y="820142"/>
                  </a:lnTo>
                  <a:lnTo>
                    <a:pt x="820104" y="819339"/>
                  </a:lnTo>
                  <a:lnTo>
                    <a:pt x="791216" y="790491"/>
                  </a:lnTo>
                  <a:close/>
                  <a:moveTo>
                    <a:pt x="2134360" y="729428"/>
                  </a:moveTo>
                  <a:lnTo>
                    <a:pt x="2105511" y="758316"/>
                  </a:lnTo>
                  <a:lnTo>
                    <a:pt x="758316" y="759239"/>
                  </a:lnTo>
                  <a:lnTo>
                    <a:pt x="729428" y="730390"/>
                  </a:lnTo>
                  <a:close/>
                  <a:moveTo>
                    <a:pt x="2195263" y="668442"/>
                  </a:moveTo>
                  <a:lnTo>
                    <a:pt x="2166414" y="697330"/>
                  </a:lnTo>
                  <a:lnTo>
                    <a:pt x="697331" y="698336"/>
                  </a:lnTo>
                  <a:lnTo>
                    <a:pt x="668442" y="669488"/>
                  </a:lnTo>
                  <a:close/>
                  <a:moveTo>
                    <a:pt x="2256165" y="607456"/>
                  </a:moveTo>
                  <a:lnTo>
                    <a:pt x="2227317" y="636344"/>
                  </a:lnTo>
                  <a:lnTo>
                    <a:pt x="637146" y="638235"/>
                  </a:lnTo>
                  <a:lnTo>
                    <a:pt x="637948" y="637432"/>
                  </a:lnTo>
                  <a:lnTo>
                    <a:pt x="609059" y="608584"/>
                  </a:lnTo>
                  <a:close/>
                  <a:moveTo>
                    <a:pt x="2316267" y="547272"/>
                  </a:moveTo>
                  <a:lnTo>
                    <a:pt x="2287419" y="576160"/>
                  </a:lnTo>
                  <a:lnTo>
                    <a:pt x="576160" y="577332"/>
                  </a:lnTo>
                  <a:lnTo>
                    <a:pt x="547272" y="548483"/>
                  </a:lnTo>
                  <a:close/>
                  <a:moveTo>
                    <a:pt x="2377170" y="486286"/>
                  </a:moveTo>
                  <a:lnTo>
                    <a:pt x="2348321" y="515174"/>
                  </a:lnTo>
                  <a:lnTo>
                    <a:pt x="515174" y="516429"/>
                  </a:lnTo>
                  <a:lnTo>
                    <a:pt x="486286" y="487581"/>
                  </a:lnTo>
                  <a:close/>
                  <a:moveTo>
                    <a:pt x="2438073" y="425299"/>
                  </a:moveTo>
                  <a:lnTo>
                    <a:pt x="2409224" y="454187"/>
                  </a:lnTo>
                  <a:lnTo>
                    <a:pt x="454187" y="455526"/>
                  </a:lnTo>
                  <a:lnTo>
                    <a:pt x="425299" y="426677"/>
                  </a:lnTo>
                  <a:close/>
                  <a:moveTo>
                    <a:pt x="2498976" y="364313"/>
                  </a:moveTo>
                  <a:lnTo>
                    <a:pt x="2470126" y="393202"/>
                  </a:lnTo>
                  <a:lnTo>
                    <a:pt x="394004" y="395425"/>
                  </a:lnTo>
                  <a:lnTo>
                    <a:pt x="394805" y="394623"/>
                  </a:lnTo>
                  <a:lnTo>
                    <a:pt x="365917" y="365774"/>
                  </a:lnTo>
                  <a:close/>
                  <a:moveTo>
                    <a:pt x="2559077" y="304129"/>
                  </a:moveTo>
                  <a:lnTo>
                    <a:pt x="2530228" y="333017"/>
                  </a:lnTo>
                  <a:lnTo>
                    <a:pt x="333017" y="334522"/>
                  </a:lnTo>
                  <a:lnTo>
                    <a:pt x="304129" y="305673"/>
                  </a:lnTo>
                  <a:close/>
                  <a:moveTo>
                    <a:pt x="2619980" y="243143"/>
                  </a:moveTo>
                  <a:lnTo>
                    <a:pt x="2591131" y="272031"/>
                  </a:lnTo>
                  <a:lnTo>
                    <a:pt x="272032" y="273620"/>
                  </a:lnTo>
                  <a:lnTo>
                    <a:pt x="243144" y="244771"/>
                  </a:lnTo>
                  <a:close/>
                  <a:moveTo>
                    <a:pt x="2680882" y="182157"/>
                  </a:moveTo>
                  <a:lnTo>
                    <a:pt x="2652034" y="211045"/>
                  </a:lnTo>
                  <a:lnTo>
                    <a:pt x="211847" y="213518"/>
                  </a:lnTo>
                  <a:lnTo>
                    <a:pt x="212649" y="212715"/>
                  </a:lnTo>
                  <a:lnTo>
                    <a:pt x="183761" y="183867"/>
                  </a:lnTo>
                  <a:close/>
                  <a:moveTo>
                    <a:pt x="2741785" y="121170"/>
                  </a:moveTo>
                  <a:lnTo>
                    <a:pt x="2712937" y="150058"/>
                  </a:lnTo>
                  <a:lnTo>
                    <a:pt x="150862" y="152615"/>
                  </a:lnTo>
                  <a:lnTo>
                    <a:pt x="151663" y="151813"/>
                  </a:lnTo>
                  <a:lnTo>
                    <a:pt x="122774" y="122964"/>
                  </a:lnTo>
                  <a:close/>
                  <a:moveTo>
                    <a:pt x="2801886" y="60987"/>
                  </a:moveTo>
                  <a:lnTo>
                    <a:pt x="2773038" y="89875"/>
                  </a:lnTo>
                  <a:lnTo>
                    <a:pt x="89875" y="91712"/>
                  </a:lnTo>
                  <a:lnTo>
                    <a:pt x="60987" y="62864"/>
                  </a:lnTo>
                  <a:close/>
                  <a:moveTo>
                    <a:pt x="2862789" y="0"/>
                  </a:moveTo>
                  <a:lnTo>
                    <a:pt x="2833941" y="28888"/>
                  </a:lnTo>
                  <a:lnTo>
                    <a:pt x="28889" y="30809"/>
                  </a:lnTo>
                  <a:lnTo>
                    <a:pt x="0" y="1961"/>
                  </a:lnTo>
                  <a:close/>
                </a:path>
              </a:pathLst>
            </a:custGeom>
            <a:solidFill>
              <a:schemeClr val="accent5"/>
            </a:solidFill>
            <a:ln w="1133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73" name="Rectangle 23">
              <a:extLst>
                <a:ext uri="{FF2B5EF4-FFF2-40B4-BE49-F238E27FC236}">
                  <a16:creationId xmlns:a16="http://schemas.microsoft.com/office/drawing/2014/main" id="{7927FBF1-216D-443F-F1BB-B75B6F4AEC69}"/>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4" name="Graphic 273">
              <a:extLst>
                <a:ext uri="{FF2B5EF4-FFF2-40B4-BE49-F238E27FC236}">
                  <a16:creationId xmlns:a16="http://schemas.microsoft.com/office/drawing/2014/main" id="{9DE7996E-A036-ECCA-45B3-D1C1C1C3AE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902533">
              <a:off x="1574706" y="1900474"/>
              <a:ext cx="2029968" cy="2029968"/>
            </a:xfrm>
            <a:prstGeom prst="rect">
              <a:avLst/>
            </a:prstGeom>
          </p:spPr>
        </p:pic>
        <p:sp>
          <p:nvSpPr>
            <p:cNvPr id="275" name="Rectangle 23">
              <a:extLst>
                <a:ext uri="{FF2B5EF4-FFF2-40B4-BE49-F238E27FC236}">
                  <a16:creationId xmlns:a16="http://schemas.microsoft.com/office/drawing/2014/main" id="{9C5651D9-8D31-4417-F356-9B9BD9B0E55B}"/>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6" name="Graphic 275">
              <a:extLst>
                <a:ext uri="{FF2B5EF4-FFF2-40B4-BE49-F238E27FC236}">
                  <a16:creationId xmlns:a16="http://schemas.microsoft.com/office/drawing/2014/main" id="{6A8C0D03-E792-124E-19A6-9066003AE16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708786">
              <a:off x="145529" y="3355869"/>
              <a:ext cx="2029968" cy="2029968"/>
            </a:xfrm>
            <a:prstGeom prst="rect">
              <a:avLst/>
            </a:prstGeom>
          </p:spPr>
        </p:pic>
        <p:pic>
          <p:nvPicPr>
            <p:cNvPr id="277" name="Graphic 276">
              <a:extLst>
                <a:ext uri="{FF2B5EF4-FFF2-40B4-BE49-F238E27FC236}">
                  <a16:creationId xmlns:a16="http://schemas.microsoft.com/office/drawing/2014/main" id="{2034CD2B-527F-21EE-A61F-B3DB7E7D185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78" name="Group 277">
              <a:extLst>
                <a:ext uri="{FF2B5EF4-FFF2-40B4-BE49-F238E27FC236}">
                  <a16:creationId xmlns:a16="http://schemas.microsoft.com/office/drawing/2014/main" id="{BF02BE53-6356-0426-7C7C-92AE4B6D1CC6}"/>
                </a:ext>
              </a:extLst>
            </p:cNvPr>
            <p:cNvGrpSpPr/>
            <p:nvPr userDrawn="1"/>
          </p:nvGrpSpPr>
          <p:grpSpPr>
            <a:xfrm>
              <a:off x="1159403" y="5806395"/>
              <a:ext cx="2870810" cy="1000774"/>
              <a:chOff x="-13699" y="5839164"/>
              <a:chExt cx="2862790" cy="1000774"/>
            </a:xfrm>
          </p:grpSpPr>
          <p:sp>
            <p:nvSpPr>
              <p:cNvPr id="319" name="Freeform: Shape 318">
                <a:extLst>
                  <a:ext uri="{FF2B5EF4-FFF2-40B4-BE49-F238E27FC236}">
                    <a16:creationId xmlns:a16="http://schemas.microsoft.com/office/drawing/2014/main" id="{975B09A5-6EB5-86F6-F20A-FB7B8A5FE6A4}"/>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0" name="Freeform: Shape 319">
                <a:extLst>
                  <a:ext uri="{FF2B5EF4-FFF2-40B4-BE49-F238E27FC236}">
                    <a16:creationId xmlns:a16="http://schemas.microsoft.com/office/drawing/2014/main" id="{8968ECEE-A943-BAD2-4675-67EB9413130C}"/>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1" name="Freeform: Shape 320">
                <a:extLst>
                  <a:ext uri="{FF2B5EF4-FFF2-40B4-BE49-F238E27FC236}">
                    <a16:creationId xmlns:a16="http://schemas.microsoft.com/office/drawing/2014/main" id="{EF4CEE4B-DD1A-D7E9-271D-9BAE2BDF8DDF}"/>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2" name="Freeform: Shape 321">
                <a:extLst>
                  <a:ext uri="{FF2B5EF4-FFF2-40B4-BE49-F238E27FC236}">
                    <a16:creationId xmlns:a16="http://schemas.microsoft.com/office/drawing/2014/main" id="{4C904337-3A8D-DB47-C9ED-23FF47002343}"/>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3" name="Freeform: Shape 322">
                <a:extLst>
                  <a:ext uri="{FF2B5EF4-FFF2-40B4-BE49-F238E27FC236}">
                    <a16:creationId xmlns:a16="http://schemas.microsoft.com/office/drawing/2014/main" id="{1BF459E8-5B60-AF99-9A5A-77F130895AA3}"/>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4" name="Freeform: Shape 323">
                <a:extLst>
                  <a:ext uri="{FF2B5EF4-FFF2-40B4-BE49-F238E27FC236}">
                    <a16:creationId xmlns:a16="http://schemas.microsoft.com/office/drawing/2014/main" id="{B034F82A-62EA-186F-44BA-82F8103DF43D}"/>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5" name="Freeform: Shape 324">
                <a:extLst>
                  <a:ext uri="{FF2B5EF4-FFF2-40B4-BE49-F238E27FC236}">
                    <a16:creationId xmlns:a16="http://schemas.microsoft.com/office/drawing/2014/main" id="{665E9DA9-207E-8CE4-6C18-C06CBC013A1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6" name="Freeform: Shape 325">
                <a:extLst>
                  <a:ext uri="{FF2B5EF4-FFF2-40B4-BE49-F238E27FC236}">
                    <a16:creationId xmlns:a16="http://schemas.microsoft.com/office/drawing/2014/main" id="{75CC3639-51DD-9B06-5480-A5FBD20BE2E0}"/>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7" name="Freeform: Shape 326">
                <a:extLst>
                  <a:ext uri="{FF2B5EF4-FFF2-40B4-BE49-F238E27FC236}">
                    <a16:creationId xmlns:a16="http://schemas.microsoft.com/office/drawing/2014/main" id="{ECF4AC60-20F3-F635-045B-E00EE5BF9750}"/>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8" name="Freeform: Shape 327">
                <a:extLst>
                  <a:ext uri="{FF2B5EF4-FFF2-40B4-BE49-F238E27FC236}">
                    <a16:creationId xmlns:a16="http://schemas.microsoft.com/office/drawing/2014/main" id="{43B4ACEC-4A4E-2A0A-AA46-715D63F8CB84}"/>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9" name="Freeform: Shape 328">
                <a:extLst>
                  <a:ext uri="{FF2B5EF4-FFF2-40B4-BE49-F238E27FC236}">
                    <a16:creationId xmlns:a16="http://schemas.microsoft.com/office/drawing/2014/main" id="{752E8662-0487-610A-613C-F8685A0E35BF}"/>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0" name="Freeform: Shape 329">
                <a:extLst>
                  <a:ext uri="{FF2B5EF4-FFF2-40B4-BE49-F238E27FC236}">
                    <a16:creationId xmlns:a16="http://schemas.microsoft.com/office/drawing/2014/main" id="{34CF2D37-983C-6F5E-71E2-E13DF1E8ADE5}"/>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1" name="Freeform: Shape 330">
                <a:extLst>
                  <a:ext uri="{FF2B5EF4-FFF2-40B4-BE49-F238E27FC236}">
                    <a16:creationId xmlns:a16="http://schemas.microsoft.com/office/drawing/2014/main" id="{B67BBC06-9B98-9AE2-A447-915C578622E6}"/>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2" name="Freeform: Shape 331">
                <a:extLst>
                  <a:ext uri="{FF2B5EF4-FFF2-40B4-BE49-F238E27FC236}">
                    <a16:creationId xmlns:a16="http://schemas.microsoft.com/office/drawing/2014/main" id="{2B6D98BA-F96B-BDC3-0535-B97E2607D5C4}"/>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3" name="Freeform: Shape 332">
                <a:extLst>
                  <a:ext uri="{FF2B5EF4-FFF2-40B4-BE49-F238E27FC236}">
                    <a16:creationId xmlns:a16="http://schemas.microsoft.com/office/drawing/2014/main" id="{8DB87D05-8A56-1773-454C-7DA57BFCD435}"/>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4" name="Freeform: Shape 333">
                <a:extLst>
                  <a:ext uri="{FF2B5EF4-FFF2-40B4-BE49-F238E27FC236}">
                    <a16:creationId xmlns:a16="http://schemas.microsoft.com/office/drawing/2014/main" id="{3390615E-3853-09B7-E745-04F5342F2522}"/>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5" name="Freeform: Shape 334">
                <a:extLst>
                  <a:ext uri="{FF2B5EF4-FFF2-40B4-BE49-F238E27FC236}">
                    <a16:creationId xmlns:a16="http://schemas.microsoft.com/office/drawing/2014/main" id="{C5916657-6A1A-5AA8-B824-57F84C47869E}"/>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9" name="Freeform: Shape 278">
              <a:extLst>
                <a:ext uri="{FF2B5EF4-FFF2-40B4-BE49-F238E27FC236}">
                  <a16:creationId xmlns:a16="http://schemas.microsoft.com/office/drawing/2014/main" id="{FF310A18-1903-5C98-1F58-5FFA690967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0" name="Freeform: Shape 279">
              <a:extLst>
                <a:ext uri="{FF2B5EF4-FFF2-40B4-BE49-F238E27FC236}">
                  <a16:creationId xmlns:a16="http://schemas.microsoft.com/office/drawing/2014/main" id="{F8003725-0445-8759-3448-2CDDBC7B055A}"/>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1" name="Freeform: Shape 280">
              <a:extLst>
                <a:ext uri="{FF2B5EF4-FFF2-40B4-BE49-F238E27FC236}">
                  <a16:creationId xmlns:a16="http://schemas.microsoft.com/office/drawing/2014/main" id="{BEB8A958-6468-70B5-9F61-F512B852D627}"/>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40543B15-1C07-04F3-1339-1BB76FFF8304}"/>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AA38B8BB-9138-92C7-E3B2-0579772FE74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29321F57-9AB0-EBC8-839A-80F495B4B93F}"/>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78CF5FF8-A1BF-076D-D974-D3A8EB015D90}"/>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C70D65F4-8111-9FA1-05F4-2F335EAD1E29}"/>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03A618AA-EFC8-8237-0255-A1EBF533FD52}"/>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C29E492C-8E06-5232-BEE1-257D8DD9E17D}"/>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A99846A9-3B49-3D14-505B-C3B8F8ACBC92}"/>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A034B510-56C5-E2CC-0165-885896D80623}"/>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6FB7E158-1E3F-AACA-473F-7E1C6F2787E8}"/>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71DD0B2A-ABF0-D9EE-C366-1A415ED907A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7BBE5FA4-5C25-0674-01D3-D0F2002F7D03}"/>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FBFD3903-7C4C-2935-6B97-3CF0E12384E7}"/>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203A0A8A-5DEC-BD7C-D185-7EF5DBB1BF0D}"/>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BC4B86C7-8392-8D47-6120-0769E921B7F6}"/>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FE2EEA4C-84EA-6088-7D1C-3D3622F50F0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B18BB8A8-39C8-0B5F-215A-85924A86816E}"/>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2B0B02FF-F455-D2F1-B9C7-04FD1C1AD624}"/>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0258B8BA-48FA-4622-8AF5-758313D2F87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1" name="Freeform: Shape 300">
              <a:extLst>
                <a:ext uri="{FF2B5EF4-FFF2-40B4-BE49-F238E27FC236}">
                  <a16:creationId xmlns:a16="http://schemas.microsoft.com/office/drawing/2014/main" id="{6754D48E-3AB1-471E-BE51-456AFB0B15F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2" name="Freeform: Shape 301">
              <a:extLst>
                <a:ext uri="{FF2B5EF4-FFF2-40B4-BE49-F238E27FC236}">
                  <a16:creationId xmlns:a16="http://schemas.microsoft.com/office/drawing/2014/main" id="{AFDC5E80-70FF-433B-8854-EC3A290FA2F7}"/>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3" name="Freeform: Shape 302">
              <a:extLst>
                <a:ext uri="{FF2B5EF4-FFF2-40B4-BE49-F238E27FC236}">
                  <a16:creationId xmlns:a16="http://schemas.microsoft.com/office/drawing/2014/main" id="{B46EC36C-63F4-EB5F-FF5D-523D6A3ADD4C}"/>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4" name="Freeform: Shape 303">
              <a:extLst>
                <a:ext uri="{FF2B5EF4-FFF2-40B4-BE49-F238E27FC236}">
                  <a16:creationId xmlns:a16="http://schemas.microsoft.com/office/drawing/2014/main" id="{9C405719-8A21-071E-633B-5CF1D47D3195}"/>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5" name="Freeform: Shape 304">
              <a:extLst>
                <a:ext uri="{FF2B5EF4-FFF2-40B4-BE49-F238E27FC236}">
                  <a16:creationId xmlns:a16="http://schemas.microsoft.com/office/drawing/2014/main" id="{7189C7DA-EFD9-5DF4-4418-4A32D2480427}"/>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6" name="Freeform: Shape 305">
              <a:extLst>
                <a:ext uri="{FF2B5EF4-FFF2-40B4-BE49-F238E27FC236}">
                  <a16:creationId xmlns:a16="http://schemas.microsoft.com/office/drawing/2014/main" id="{C17ADA91-0727-74DB-9893-171184FF7434}"/>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7" name="Freeform: Shape 306">
              <a:extLst>
                <a:ext uri="{FF2B5EF4-FFF2-40B4-BE49-F238E27FC236}">
                  <a16:creationId xmlns:a16="http://schemas.microsoft.com/office/drawing/2014/main" id="{01588520-C400-55DB-072E-FE5415A16099}"/>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 name="Freeform: Shape 307">
              <a:extLst>
                <a:ext uri="{FF2B5EF4-FFF2-40B4-BE49-F238E27FC236}">
                  <a16:creationId xmlns:a16="http://schemas.microsoft.com/office/drawing/2014/main" id="{AA2A8B0E-E52A-FBCF-EB9E-A6CC91856AF8}"/>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9" name="Freeform: Shape 308">
              <a:extLst>
                <a:ext uri="{FF2B5EF4-FFF2-40B4-BE49-F238E27FC236}">
                  <a16:creationId xmlns:a16="http://schemas.microsoft.com/office/drawing/2014/main" id="{529C455B-9ED3-2941-BDF0-D8B1BE5C697C}"/>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0" name="Freeform: Shape 309">
              <a:extLst>
                <a:ext uri="{FF2B5EF4-FFF2-40B4-BE49-F238E27FC236}">
                  <a16:creationId xmlns:a16="http://schemas.microsoft.com/office/drawing/2014/main" id="{A290BE73-4FF6-2521-D435-4DA9D8A7E50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1" name="Freeform: Shape 310">
              <a:extLst>
                <a:ext uri="{FF2B5EF4-FFF2-40B4-BE49-F238E27FC236}">
                  <a16:creationId xmlns:a16="http://schemas.microsoft.com/office/drawing/2014/main" id="{7707208A-6C0B-8422-6BAC-0A1D543E2BD9}"/>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2" name="Freeform: Shape 311">
              <a:extLst>
                <a:ext uri="{FF2B5EF4-FFF2-40B4-BE49-F238E27FC236}">
                  <a16:creationId xmlns:a16="http://schemas.microsoft.com/office/drawing/2014/main" id="{A5B132DE-BA85-1BDA-F70F-3BAF76A31AF5}"/>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3" name="Freeform: Shape 312">
              <a:extLst>
                <a:ext uri="{FF2B5EF4-FFF2-40B4-BE49-F238E27FC236}">
                  <a16:creationId xmlns:a16="http://schemas.microsoft.com/office/drawing/2014/main" id="{60E91AA2-CE79-0AB5-E6D5-1B14110AC64C}"/>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4" name="Freeform: Shape 313">
              <a:extLst>
                <a:ext uri="{FF2B5EF4-FFF2-40B4-BE49-F238E27FC236}">
                  <a16:creationId xmlns:a16="http://schemas.microsoft.com/office/drawing/2014/main" id="{8778A366-F1C0-1481-A6A2-442B19E5CCF7}"/>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5" name="Freeform: Shape 314">
              <a:extLst>
                <a:ext uri="{FF2B5EF4-FFF2-40B4-BE49-F238E27FC236}">
                  <a16:creationId xmlns:a16="http://schemas.microsoft.com/office/drawing/2014/main" id="{13A5AD67-A541-E4AC-A28E-82FB97924F8E}"/>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6" name="Freeform: Shape 315">
              <a:extLst>
                <a:ext uri="{FF2B5EF4-FFF2-40B4-BE49-F238E27FC236}">
                  <a16:creationId xmlns:a16="http://schemas.microsoft.com/office/drawing/2014/main" id="{12EE56DD-6FE6-F80C-B83B-26B573459B17}"/>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7" name="Freeform: Shape 316">
              <a:extLst>
                <a:ext uri="{FF2B5EF4-FFF2-40B4-BE49-F238E27FC236}">
                  <a16:creationId xmlns:a16="http://schemas.microsoft.com/office/drawing/2014/main" id="{9929D6D4-EADB-B024-6217-CAED2FF7E1A3}"/>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8" name="Freeform: Shape 317">
              <a:extLst>
                <a:ext uri="{FF2B5EF4-FFF2-40B4-BE49-F238E27FC236}">
                  <a16:creationId xmlns:a16="http://schemas.microsoft.com/office/drawing/2014/main" id="{EDBD0320-040D-88E3-4025-84BB5BF6509D}"/>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163146"/>
            <a:ext cx="9755506" cy="1386093"/>
          </a:xfrm>
        </p:spPr>
        <p:txBody>
          <a:bodyPr anchor="b" anchorCtr="0">
            <a:noAutofit/>
          </a:bodyPr>
          <a:lstStyle>
            <a:lvl1pPr>
              <a:defRPr cap="all" baseline="0">
                <a:solidFill>
                  <a:schemeClr val="accent1"/>
                </a:solidFill>
              </a:defRPr>
            </a:lvl1pPr>
          </a:lstStyle>
          <a:p>
            <a:r>
              <a:rPr lang="en-US" dirty="0"/>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hasCustomPrompt="1"/>
          </p:nvPr>
        </p:nvSpPr>
        <p:spPr>
          <a:xfrm>
            <a:off x="914399" y="1625919"/>
            <a:ext cx="9755505" cy="455296"/>
          </a:xfrm>
        </p:spPr>
        <p:txBody>
          <a:bodyPr anchor="ctr" anchorCtr="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subtitle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6476"/>
            <a:ext cx="4297679" cy="453399"/>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hasCustomPrompt="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4579"/>
            <a:ext cx="4297680" cy="455296"/>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hasCustomPrompt="1"/>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606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6" name="Title 1">
            <a:extLst>
              <a:ext uri="{FF2B5EF4-FFF2-40B4-BE49-F238E27FC236}">
                <a16:creationId xmlns:a16="http://schemas.microsoft.com/office/drawing/2014/main" id="{B187636E-7169-0248-A85F-FC04B4B796CA}"/>
              </a:ext>
            </a:extLst>
          </p:cNvPr>
          <p:cNvSpPr>
            <a:spLocks noGrp="1"/>
          </p:cNvSpPr>
          <p:nvPr>
            <p:ph type="title" hasCustomPrompt="1"/>
          </p:nvPr>
        </p:nvSpPr>
        <p:spPr>
          <a:xfrm>
            <a:off x="914400" y="137795"/>
            <a:ext cx="10666096" cy="1520465"/>
          </a:xfrm>
        </p:spPr>
        <p:txBody>
          <a:bodyPr anchor="b" anchorCtr="0">
            <a:noAutofit/>
          </a:bodyPr>
          <a:lstStyle>
            <a:lvl1pPr>
              <a:defRPr cap="all" baseline="0">
                <a:solidFill>
                  <a:schemeClr val="tx2"/>
                </a:solidFill>
              </a:defRPr>
            </a:lvl1pPr>
          </a:lstStyle>
          <a:p>
            <a:r>
              <a:rPr lang="en-US" dirty="0"/>
              <a:t>CLICK TO ADD TITLE</a:t>
            </a:r>
          </a:p>
        </p:txBody>
      </p:sp>
      <p:sp>
        <p:nvSpPr>
          <p:cNvPr id="8" name="Content Placeholder 7">
            <a:extLst>
              <a:ext uri="{FF2B5EF4-FFF2-40B4-BE49-F238E27FC236}">
                <a16:creationId xmlns:a16="http://schemas.microsoft.com/office/drawing/2014/main" id="{76F447F7-902A-6505-D0F7-566C2ECB82A9}"/>
              </a:ext>
            </a:extLst>
          </p:cNvPr>
          <p:cNvSpPr>
            <a:spLocks noGrp="1"/>
          </p:cNvSpPr>
          <p:nvPr>
            <p:ph sz="quarter" idx="13"/>
          </p:nvPr>
        </p:nvSpPr>
        <p:spPr>
          <a:xfrm>
            <a:off x="914400" y="1895474"/>
            <a:ext cx="10666413" cy="42386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163146"/>
            <a:ext cx="9755506" cy="1386093"/>
          </a:xfrm>
        </p:spPr>
        <p:txBody>
          <a:bodyPr anchor="b" anchorCtr="0">
            <a:noAutofit/>
          </a:bodyPr>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hasCustomPrompt="1"/>
          </p:nvPr>
        </p:nvSpPr>
        <p:spPr>
          <a:xfrm>
            <a:off x="914400" y="2157895"/>
            <a:ext cx="4297680" cy="3938105"/>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hasCustomPrompt="1"/>
          </p:nvPr>
        </p:nvSpPr>
        <p:spPr>
          <a:xfrm>
            <a:off x="6372225" y="2157895"/>
            <a:ext cx="4297680" cy="3938105"/>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81493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_2">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618955" y="192023"/>
            <a:ext cx="9961540" cy="1357216"/>
          </a:xfrm>
        </p:spPr>
        <p:txBody>
          <a:bodyPr anchor="b" anchorCtr="0">
            <a:noAutofit/>
          </a:bodyPr>
          <a:lstStyle>
            <a:lvl1pPr>
              <a:defRPr cap="all" baseline="0">
                <a:solidFill>
                  <a:schemeClr val="tx2"/>
                </a:solidFill>
              </a:defRPr>
            </a:lvl1pPr>
          </a:lstStyle>
          <a:p>
            <a:r>
              <a:rPr lang="en-US" dirty="0"/>
              <a:t>CLICK TO ADD TITLE</a:t>
            </a:r>
          </a:p>
        </p:txBody>
      </p:sp>
      <p:sp>
        <p:nvSpPr>
          <p:cNvPr id="3" name="Content Placeholder 2">
            <a:extLst>
              <a:ext uri="{FF2B5EF4-FFF2-40B4-BE49-F238E27FC236}">
                <a16:creationId xmlns:a16="http://schemas.microsoft.com/office/drawing/2014/main" id="{227487F7-4A1C-D3CE-4A10-8F23F66E0460}"/>
              </a:ext>
            </a:extLst>
          </p:cNvPr>
          <p:cNvSpPr>
            <a:spLocks noGrp="1"/>
          </p:cNvSpPr>
          <p:nvPr>
            <p:ph sz="half" idx="1" hasCustomPrompt="1"/>
          </p:nvPr>
        </p:nvSpPr>
        <p:spPr>
          <a:xfrm>
            <a:off x="1618954" y="2157895"/>
            <a:ext cx="4503715" cy="3938105"/>
          </a:xfrm>
        </p:spPr>
        <p:txBody>
          <a:bodyPr>
            <a:normAutofit/>
          </a:bodyPr>
          <a:lstStyle>
            <a:lvl1pPr marL="0" indent="0">
              <a:lnSpc>
                <a:spcPts val="2000"/>
              </a:lnSpc>
              <a:buNone/>
              <a:defRPr sz="1600">
                <a:solidFill>
                  <a:schemeClr val="bg1"/>
                </a:solidFill>
              </a:defRPr>
            </a:lvl1pPr>
            <a:lvl2pPr marL="457200" indent="0">
              <a:lnSpc>
                <a:spcPts val="2000"/>
              </a:lnSpc>
              <a:buNone/>
              <a:defRPr sz="1600">
                <a:solidFill>
                  <a:schemeClr val="bg1"/>
                </a:solidFill>
              </a:defRPr>
            </a:lvl2pPr>
            <a:lvl3pPr marL="914400" indent="0">
              <a:lnSpc>
                <a:spcPts val="2000"/>
              </a:lnSpc>
              <a:buNone/>
              <a:defRPr sz="1600">
                <a:solidFill>
                  <a:schemeClr val="bg1"/>
                </a:solidFill>
              </a:defRPr>
            </a:lvl3pPr>
            <a:lvl4pPr marL="1371600" indent="0">
              <a:lnSpc>
                <a:spcPts val="2000"/>
              </a:lnSpc>
              <a:buNone/>
              <a:defRPr sz="1600">
                <a:solidFill>
                  <a:schemeClr val="bg1"/>
                </a:solidFill>
              </a:defRPr>
            </a:lvl4pPr>
            <a:lvl5pPr marL="1828800" indent="0">
              <a:lnSpc>
                <a:spcPts val="2000"/>
              </a:lnSpc>
              <a:buNone/>
              <a:defRPr sz="16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FB96D4-E466-A549-3167-9F24585E5156}"/>
              </a:ext>
            </a:extLst>
          </p:cNvPr>
          <p:cNvSpPr>
            <a:spLocks noGrp="1"/>
          </p:cNvSpPr>
          <p:nvPr>
            <p:ph sz="half" idx="2" hasCustomPrompt="1"/>
          </p:nvPr>
        </p:nvSpPr>
        <p:spPr>
          <a:xfrm>
            <a:off x="7076779" y="2157895"/>
            <a:ext cx="4503715" cy="3938105"/>
          </a:xfrm>
        </p:spPr>
        <p:txBody>
          <a:bodyPr>
            <a:normAutofit/>
          </a:bodyPr>
          <a:lstStyle>
            <a:lvl1pPr marL="0" indent="0">
              <a:lnSpc>
                <a:spcPts val="2000"/>
              </a:lnSpc>
              <a:buNone/>
              <a:defRPr sz="1600">
                <a:solidFill>
                  <a:schemeClr val="bg1"/>
                </a:solidFill>
              </a:defRPr>
            </a:lvl1pPr>
            <a:lvl2pPr marL="457200" indent="0">
              <a:lnSpc>
                <a:spcPts val="2000"/>
              </a:lnSpc>
              <a:buNone/>
              <a:defRPr sz="1600">
                <a:solidFill>
                  <a:schemeClr val="bg1"/>
                </a:solidFill>
              </a:defRPr>
            </a:lvl2pPr>
            <a:lvl3pPr marL="914400" indent="0">
              <a:lnSpc>
                <a:spcPts val="2000"/>
              </a:lnSpc>
              <a:buNone/>
              <a:defRPr sz="1600">
                <a:solidFill>
                  <a:schemeClr val="bg1"/>
                </a:solidFill>
              </a:defRPr>
            </a:lvl3pPr>
            <a:lvl4pPr marL="1371600" indent="0">
              <a:lnSpc>
                <a:spcPts val="2000"/>
              </a:lnSpc>
              <a:buNone/>
              <a:defRPr sz="1600">
                <a:solidFill>
                  <a:schemeClr val="bg1"/>
                </a:solidFill>
              </a:defRPr>
            </a:lvl4pPr>
            <a:lvl5pPr marL="1828800" indent="0">
              <a:lnSpc>
                <a:spcPts val="2000"/>
              </a:lnSpc>
              <a:buNone/>
              <a:defRPr sz="1600">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23620020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58F5BD-9752-DB52-E025-9382FC0E8705}"/>
              </a:ext>
              <a:ext uri="{C183D7F6-B498-43B3-948B-1728B52AA6E4}">
                <adec:decorative xmlns:adec="http://schemas.microsoft.com/office/drawing/2017/decorative" val="1"/>
              </a:ext>
            </a:extLst>
          </p:cNvPr>
          <p:cNvGrpSpPr/>
          <p:nvPr userDrawn="1"/>
        </p:nvGrpSpPr>
        <p:grpSpPr>
          <a:xfrm>
            <a:off x="-9867" y="-1076"/>
            <a:ext cx="4187536" cy="6859076"/>
            <a:chOff x="-9867" y="-1076"/>
            <a:chExt cx="4187536" cy="6859076"/>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4608" y="7487"/>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49" y="136525"/>
            <a:ext cx="6400799" cy="2755377"/>
          </a:xfrm>
        </p:spPr>
        <p:txBody>
          <a:bodyPr anchor="b" anchorCtr="0">
            <a:noAutofit/>
          </a:bodyPr>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hasCustomPrompt="1"/>
          </p:nvPr>
        </p:nvSpPr>
        <p:spPr>
          <a:xfrm>
            <a:off x="4933949" y="3026229"/>
            <a:ext cx="6400800" cy="2942188"/>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112" name="Date Placeholder 3">
            <a:extLst>
              <a:ext uri="{FF2B5EF4-FFF2-40B4-BE49-F238E27FC236}">
                <a16:creationId xmlns:a16="http://schemas.microsoft.com/office/drawing/2014/main"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113" name="Footer Placeholder 4">
            <a:extLst>
              <a:ext uri="{FF2B5EF4-FFF2-40B4-BE49-F238E27FC236}">
                <a16:creationId xmlns:a16="http://schemas.microsoft.com/office/drawing/2014/main"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14" name="Slide Number Placeholder 5">
            <a:extLst>
              <a:ext uri="{FF2B5EF4-FFF2-40B4-BE49-F238E27FC236}">
                <a16:creationId xmlns:a16="http://schemas.microsoft.com/office/drawing/2014/main"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_3">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BC4B11-D974-56CE-A48E-3879340DA0E5}"/>
              </a:ext>
            </a:extLst>
          </p:cNvPr>
          <p:cNvSpPr>
            <a:spLocks noGrp="1"/>
          </p:cNvSpPr>
          <p:nvPr>
            <p:ph type="title" hasCustomPrompt="1"/>
          </p:nvPr>
        </p:nvSpPr>
        <p:spPr>
          <a:xfrm>
            <a:off x="4937760" y="164592"/>
            <a:ext cx="6639686" cy="1828800"/>
          </a:xfrm>
        </p:spPr>
        <p:txBody>
          <a:bodyPr anchor="b" anchorCtr="0">
            <a:noAutofit/>
          </a:bodyPr>
          <a:lstStyle>
            <a:lvl1pPr>
              <a:defRPr cap="all" baseline="0">
                <a:solidFill>
                  <a:schemeClr val="accent1"/>
                </a:solidFill>
              </a:defRPr>
            </a:lvl1pPr>
          </a:lstStyle>
          <a:p>
            <a:r>
              <a:rPr lang="en-US" dirty="0"/>
              <a:t>CLICK TO ADD 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29160" y="2112735"/>
            <a:ext cx="6648286" cy="1832367"/>
          </a:xfrm>
        </p:spPr>
        <p:txBody>
          <a:bodyPr>
            <a:normAutofit/>
          </a:bodyPr>
          <a:lstStyle>
            <a:lvl1pPr marL="285750" indent="-285750">
              <a:lnSpc>
                <a:spcPts val="2400"/>
              </a:lnSpc>
              <a:buFont typeface="Arial" panose="020B0604020202020204" pitchFamily="34" charset="0"/>
              <a:buChar char="•"/>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29160" y="4170895"/>
            <a:ext cx="6648286" cy="1832367"/>
          </a:xfrm>
        </p:spPr>
        <p:txBody>
          <a:bodyPr>
            <a:normAutofit/>
          </a:bodyPr>
          <a:lstStyle>
            <a:lvl1pPr marL="285750" indent="-285750">
              <a:lnSpc>
                <a:spcPts val="2400"/>
              </a:lnSpc>
              <a:buFont typeface="Arial" panose="020B0604020202020204" pitchFamily="34" charset="0"/>
              <a:buChar char="•"/>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grpSp>
        <p:nvGrpSpPr>
          <p:cNvPr id="95" name="Group 94">
            <a:extLst>
              <a:ext uri="{FF2B5EF4-FFF2-40B4-BE49-F238E27FC236}">
                <a16:creationId xmlns:a16="http://schemas.microsoft.com/office/drawing/2014/main" id="{5B11294F-A3D7-CCB8-CF8E-BC3966CF5D2E}"/>
              </a:ext>
            </a:extLst>
          </p:cNvPr>
          <p:cNvGrpSpPr/>
          <p:nvPr userDrawn="1"/>
        </p:nvGrpSpPr>
        <p:grpSpPr>
          <a:xfrm>
            <a:off x="-193623" y="27809"/>
            <a:ext cx="5242592" cy="6832288"/>
            <a:chOff x="-193623" y="27809"/>
            <a:chExt cx="5242592" cy="6832288"/>
          </a:xfrm>
        </p:grpSpPr>
        <p:sp>
          <p:nvSpPr>
            <p:cNvPr id="96" name="Freeform: Shape 95">
              <a:extLst>
                <a:ext uri="{FF2B5EF4-FFF2-40B4-BE49-F238E27FC236}">
                  <a16:creationId xmlns:a16="http://schemas.microsoft.com/office/drawing/2014/main" id="{B11B71A9-117E-7828-659C-AE954D326055}"/>
                </a:ext>
              </a:extLst>
            </p:cNvPr>
            <p:cNvSpPr/>
            <p:nvPr userDrawn="1"/>
          </p:nvSpPr>
          <p:spPr>
            <a:xfrm>
              <a:off x="1150669" y="27809"/>
              <a:ext cx="2862789" cy="1403586"/>
            </a:xfrm>
            <a:custGeom>
              <a:avLst/>
              <a:gdLst>
                <a:gd name="connsiteX0" fmla="*/ 1466834 w 2862789"/>
                <a:gd name="connsiteY0" fmla="*/ 1397869 h 1403586"/>
                <a:gd name="connsiteX1" fmla="*/ 1461125 w 2862789"/>
                <a:gd name="connsiteY1" fmla="*/ 1403586 h 1403586"/>
                <a:gd name="connsiteX2" fmla="*/ 1403547 w 2862789"/>
                <a:gd name="connsiteY2" fmla="*/ 1403586 h 1403586"/>
                <a:gd name="connsiteX3" fmla="*/ 1397869 w 2862789"/>
                <a:gd name="connsiteY3" fmla="*/ 1397917 h 1403586"/>
                <a:gd name="connsiteX4" fmla="*/ 1527736 w 2862789"/>
                <a:gd name="connsiteY4" fmla="*/ 1336884 h 1403586"/>
                <a:gd name="connsiteX5" fmla="*/ 1498887 w 2862789"/>
                <a:gd name="connsiteY5" fmla="*/ 1365772 h 1403586"/>
                <a:gd name="connsiteX6" fmla="*/ 1365772 w 2862789"/>
                <a:gd name="connsiteY6" fmla="*/ 1365863 h 1403586"/>
                <a:gd name="connsiteX7" fmla="*/ 1336884 w 2862789"/>
                <a:gd name="connsiteY7" fmla="*/ 1337014 h 1403586"/>
                <a:gd name="connsiteX8" fmla="*/ 1588639 w 2862789"/>
                <a:gd name="connsiteY8" fmla="*/ 1275897 h 1403586"/>
                <a:gd name="connsiteX9" fmla="*/ 1559790 w 2862789"/>
                <a:gd name="connsiteY9" fmla="*/ 1304785 h 1403586"/>
                <a:gd name="connsiteX10" fmla="*/ 1305588 w 2862789"/>
                <a:gd name="connsiteY10" fmla="*/ 1305761 h 1403586"/>
                <a:gd name="connsiteX11" fmla="*/ 1306389 w 2862789"/>
                <a:gd name="connsiteY11" fmla="*/ 1304959 h 1403586"/>
                <a:gd name="connsiteX12" fmla="*/ 1277501 w 2862789"/>
                <a:gd name="connsiteY12" fmla="*/ 1276110 h 1403586"/>
                <a:gd name="connsiteX13" fmla="*/ 1648741 w 2862789"/>
                <a:gd name="connsiteY13" fmla="*/ 1215713 h 1403586"/>
                <a:gd name="connsiteX14" fmla="*/ 1619891 w 2862789"/>
                <a:gd name="connsiteY14" fmla="*/ 1244602 h 1403586"/>
                <a:gd name="connsiteX15" fmla="*/ 1244602 w 2862789"/>
                <a:gd name="connsiteY15" fmla="*/ 1244859 h 1403586"/>
                <a:gd name="connsiteX16" fmla="*/ 1215714 w 2862789"/>
                <a:gd name="connsiteY16" fmla="*/ 1216010 h 1403586"/>
                <a:gd name="connsiteX17" fmla="*/ 1709643 w 2862789"/>
                <a:gd name="connsiteY17" fmla="*/ 1154727 h 1403586"/>
                <a:gd name="connsiteX18" fmla="*/ 1680795 w 2862789"/>
                <a:gd name="connsiteY18" fmla="*/ 1183615 h 1403586"/>
                <a:gd name="connsiteX19" fmla="*/ 1183615 w 2862789"/>
                <a:gd name="connsiteY19" fmla="*/ 1183956 h 1403586"/>
                <a:gd name="connsiteX20" fmla="*/ 1154727 w 2862789"/>
                <a:gd name="connsiteY20" fmla="*/ 1155107 h 1403586"/>
                <a:gd name="connsiteX21" fmla="*/ 1770546 w 2862789"/>
                <a:gd name="connsiteY21" fmla="*/ 1093741 h 1403586"/>
                <a:gd name="connsiteX22" fmla="*/ 1741698 w 2862789"/>
                <a:gd name="connsiteY22" fmla="*/ 1122629 h 1403586"/>
                <a:gd name="connsiteX23" fmla="*/ 1122629 w 2862789"/>
                <a:gd name="connsiteY23" fmla="*/ 1123053 h 1403586"/>
                <a:gd name="connsiteX24" fmla="*/ 1094544 w 2862789"/>
                <a:gd name="connsiteY24" fmla="*/ 1095006 h 1403586"/>
                <a:gd name="connsiteX25" fmla="*/ 1831449 w 2862789"/>
                <a:gd name="connsiteY25" fmla="*/ 1032755 h 1403586"/>
                <a:gd name="connsiteX26" fmla="*/ 1802600 w 2862789"/>
                <a:gd name="connsiteY26" fmla="*/ 1061643 h 1403586"/>
                <a:gd name="connsiteX27" fmla="*/ 1062445 w 2862789"/>
                <a:gd name="connsiteY27" fmla="*/ 1062951 h 1403586"/>
                <a:gd name="connsiteX28" fmla="*/ 1063246 w 2862789"/>
                <a:gd name="connsiteY28" fmla="*/ 1062149 h 1403586"/>
                <a:gd name="connsiteX29" fmla="*/ 1034358 w 2862789"/>
                <a:gd name="connsiteY29" fmla="*/ 1033300 h 1403586"/>
                <a:gd name="connsiteX30" fmla="*/ 1891550 w 2862789"/>
                <a:gd name="connsiteY30" fmla="*/ 972571 h 1403586"/>
                <a:gd name="connsiteX31" fmla="*/ 1862702 w 2862789"/>
                <a:gd name="connsiteY31" fmla="*/ 1001459 h 1403586"/>
                <a:gd name="connsiteX32" fmla="*/ 1001459 w 2862789"/>
                <a:gd name="connsiteY32" fmla="*/ 1002049 h 1403586"/>
                <a:gd name="connsiteX33" fmla="*/ 972571 w 2862789"/>
                <a:gd name="connsiteY33" fmla="*/ 973200 h 1403586"/>
                <a:gd name="connsiteX34" fmla="*/ 1952453 w 2862789"/>
                <a:gd name="connsiteY34" fmla="*/ 911585 h 1403586"/>
                <a:gd name="connsiteX35" fmla="*/ 1923604 w 2862789"/>
                <a:gd name="connsiteY35" fmla="*/ 940473 h 1403586"/>
                <a:gd name="connsiteX36" fmla="*/ 940473 w 2862789"/>
                <a:gd name="connsiteY36" fmla="*/ 941146 h 1403586"/>
                <a:gd name="connsiteX37" fmla="*/ 911585 w 2862789"/>
                <a:gd name="connsiteY37" fmla="*/ 912297 h 1403586"/>
                <a:gd name="connsiteX38" fmla="*/ 2013356 w 2862789"/>
                <a:gd name="connsiteY38" fmla="*/ 850598 h 1403586"/>
                <a:gd name="connsiteX39" fmla="*/ 1984507 w 2862789"/>
                <a:gd name="connsiteY39" fmla="*/ 879486 h 1403586"/>
                <a:gd name="connsiteX40" fmla="*/ 880289 w 2862789"/>
                <a:gd name="connsiteY40" fmla="*/ 881044 h 1403586"/>
                <a:gd name="connsiteX41" fmla="*/ 881090 w 2862789"/>
                <a:gd name="connsiteY41" fmla="*/ 880242 h 1403586"/>
                <a:gd name="connsiteX42" fmla="*/ 852202 w 2862789"/>
                <a:gd name="connsiteY42" fmla="*/ 851393 h 1403586"/>
                <a:gd name="connsiteX43" fmla="*/ 2074259 w 2862789"/>
                <a:gd name="connsiteY43" fmla="*/ 789612 h 1403586"/>
                <a:gd name="connsiteX44" fmla="*/ 2045410 w 2862789"/>
                <a:gd name="connsiteY44" fmla="*/ 818500 h 1403586"/>
                <a:gd name="connsiteX45" fmla="*/ 819303 w 2862789"/>
                <a:gd name="connsiteY45" fmla="*/ 820142 h 1403586"/>
                <a:gd name="connsiteX46" fmla="*/ 820104 w 2862789"/>
                <a:gd name="connsiteY46" fmla="*/ 819339 h 1403586"/>
                <a:gd name="connsiteX47" fmla="*/ 791216 w 2862789"/>
                <a:gd name="connsiteY47" fmla="*/ 790491 h 1403586"/>
                <a:gd name="connsiteX48" fmla="*/ 2134360 w 2862789"/>
                <a:gd name="connsiteY48" fmla="*/ 729428 h 1403586"/>
                <a:gd name="connsiteX49" fmla="*/ 2105511 w 2862789"/>
                <a:gd name="connsiteY49" fmla="*/ 758316 h 1403586"/>
                <a:gd name="connsiteX50" fmla="*/ 758316 w 2862789"/>
                <a:gd name="connsiteY50" fmla="*/ 759239 h 1403586"/>
                <a:gd name="connsiteX51" fmla="*/ 729428 w 2862789"/>
                <a:gd name="connsiteY51" fmla="*/ 730390 h 1403586"/>
                <a:gd name="connsiteX52" fmla="*/ 2195263 w 2862789"/>
                <a:gd name="connsiteY52" fmla="*/ 668442 h 1403586"/>
                <a:gd name="connsiteX53" fmla="*/ 2166414 w 2862789"/>
                <a:gd name="connsiteY53" fmla="*/ 697330 h 1403586"/>
                <a:gd name="connsiteX54" fmla="*/ 697331 w 2862789"/>
                <a:gd name="connsiteY54" fmla="*/ 698336 h 1403586"/>
                <a:gd name="connsiteX55" fmla="*/ 668442 w 2862789"/>
                <a:gd name="connsiteY55" fmla="*/ 669488 h 1403586"/>
                <a:gd name="connsiteX56" fmla="*/ 2256165 w 2862789"/>
                <a:gd name="connsiteY56" fmla="*/ 607456 h 1403586"/>
                <a:gd name="connsiteX57" fmla="*/ 2227317 w 2862789"/>
                <a:gd name="connsiteY57" fmla="*/ 636344 h 1403586"/>
                <a:gd name="connsiteX58" fmla="*/ 637146 w 2862789"/>
                <a:gd name="connsiteY58" fmla="*/ 638235 h 1403586"/>
                <a:gd name="connsiteX59" fmla="*/ 637948 w 2862789"/>
                <a:gd name="connsiteY59" fmla="*/ 637432 h 1403586"/>
                <a:gd name="connsiteX60" fmla="*/ 609059 w 2862789"/>
                <a:gd name="connsiteY60" fmla="*/ 608584 h 1403586"/>
                <a:gd name="connsiteX61" fmla="*/ 2316267 w 2862789"/>
                <a:gd name="connsiteY61" fmla="*/ 547272 h 1403586"/>
                <a:gd name="connsiteX62" fmla="*/ 2287419 w 2862789"/>
                <a:gd name="connsiteY62" fmla="*/ 576160 h 1403586"/>
                <a:gd name="connsiteX63" fmla="*/ 576160 w 2862789"/>
                <a:gd name="connsiteY63" fmla="*/ 577332 h 1403586"/>
                <a:gd name="connsiteX64" fmla="*/ 547272 w 2862789"/>
                <a:gd name="connsiteY64" fmla="*/ 548483 h 1403586"/>
                <a:gd name="connsiteX65" fmla="*/ 2377170 w 2862789"/>
                <a:gd name="connsiteY65" fmla="*/ 486286 h 1403586"/>
                <a:gd name="connsiteX66" fmla="*/ 2348321 w 2862789"/>
                <a:gd name="connsiteY66" fmla="*/ 515174 h 1403586"/>
                <a:gd name="connsiteX67" fmla="*/ 515174 w 2862789"/>
                <a:gd name="connsiteY67" fmla="*/ 516429 h 1403586"/>
                <a:gd name="connsiteX68" fmla="*/ 486286 w 2862789"/>
                <a:gd name="connsiteY68" fmla="*/ 487581 h 1403586"/>
                <a:gd name="connsiteX69" fmla="*/ 2438073 w 2862789"/>
                <a:gd name="connsiteY69" fmla="*/ 425299 h 1403586"/>
                <a:gd name="connsiteX70" fmla="*/ 2409224 w 2862789"/>
                <a:gd name="connsiteY70" fmla="*/ 454187 h 1403586"/>
                <a:gd name="connsiteX71" fmla="*/ 454187 w 2862789"/>
                <a:gd name="connsiteY71" fmla="*/ 455526 h 1403586"/>
                <a:gd name="connsiteX72" fmla="*/ 425299 w 2862789"/>
                <a:gd name="connsiteY72" fmla="*/ 426677 h 1403586"/>
                <a:gd name="connsiteX73" fmla="*/ 2498976 w 2862789"/>
                <a:gd name="connsiteY73" fmla="*/ 364313 h 1403586"/>
                <a:gd name="connsiteX74" fmla="*/ 2470126 w 2862789"/>
                <a:gd name="connsiteY74" fmla="*/ 393202 h 1403586"/>
                <a:gd name="connsiteX75" fmla="*/ 394004 w 2862789"/>
                <a:gd name="connsiteY75" fmla="*/ 395425 h 1403586"/>
                <a:gd name="connsiteX76" fmla="*/ 394805 w 2862789"/>
                <a:gd name="connsiteY76" fmla="*/ 394623 h 1403586"/>
                <a:gd name="connsiteX77" fmla="*/ 365917 w 2862789"/>
                <a:gd name="connsiteY77" fmla="*/ 365774 h 1403586"/>
                <a:gd name="connsiteX78" fmla="*/ 2559077 w 2862789"/>
                <a:gd name="connsiteY78" fmla="*/ 304129 h 1403586"/>
                <a:gd name="connsiteX79" fmla="*/ 2530228 w 2862789"/>
                <a:gd name="connsiteY79" fmla="*/ 333017 h 1403586"/>
                <a:gd name="connsiteX80" fmla="*/ 333017 w 2862789"/>
                <a:gd name="connsiteY80" fmla="*/ 334522 h 1403586"/>
                <a:gd name="connsiteX81" fmla="*/ 304129 w 2862789"/>
                <a:gd name="connsiteY81" fmla="*/ 305673 h 1403586"/>
                <a:gd name="connsiteX82" fmla="*/ 2619980 w 2862789"/>
                <a:gd name="connsiteY82" fmla="*/ 243143 h 1403586"/>
                <a:gd name="connsiteX83" fmla="*/ 2591131 w 2862789"/>
                <a:gd name="connsiteY83" fmla="*/ 272031 h 1403586"/>
                <a:gd name="connsiteX84" fmla="*/ 272032 w 2862789"/>
                <a:gd name="connsiteY84" fmla="*/ 273620 h 1403586"/>
                <a:gd name="connsiteX85" fmla="*/ 243144 w 2862789"/>
                <a:gd name="connsiteY85" fmla="*/ 244771 h 1403586"/>
                <a:gd name="connsiteX86" fmla="*/ 2680882 w 2862789"/>
                <a:gd name="connsiteY86" fmla="*/ 182157 h 1403586"/>
                <a:gd name="connsiteX87" fmla="*/ 2652034 w 2862789"/>
                <a:gd name="connsiteY87" fmla="*/ 211045 h 1403586"/>
                <a:gd name="connsiteX88" fmla="*/ 211847 w 2862789"/>
                <a:gd name="connsiteY88" fmla="*/ 213518 h 1403586"/>
                <a:gd name="connsiteX89" fmla="*/ 212649 w 2862789"/>
                <a:gd name="connsiteY89" fmla="*/ 212715 h 1403586"/>
                <a:gd name="connsiteX90" fmla="*/ 183761 w 2862789"/>
                <a:gd name="connsiteY90" fmla="*/ 183867 h 1403586"/>
                <a:gd name="connsiteX91" fmla="*/ 2741785 w 2862789"/>
                <a:gd name="connsiteY91" fmla="*/ 121170 h 1403586"/>
                <a:gd name="connsiteX92" fmla="*/ 2712937 w 2862789"/>
                <a:gd name="connsiteY92" fmla="*/ 150058 h 1403586"/>
                <a:gd name="connsiteX93" fmla="*/ 150862 w 2862789"/>
                <a:gd name="connsiteY93" fmla="*/ 152615 h 1403586"/>
                <a:gd name="connsiteX94" fmla="*/ 151663 w 2862789"/>
                <a:gd name="connsiteY94" fmla="*/ 151813 h 1403586"/>
                <a:gd name="connsiteX95" fmla="*/ 122774 w 2862789"/>
                <a:gd name="connsiteY95" fmla="*/ 122964 h 1403586"/>
                <a:gd name="connsiteX96" fmla="*/ 2801886 w 2862789"/>
                <a:gd name="connsiteY96" fmla="*/ 60987 h 1403586"/>
                <a:gd name="connsiteX97" fmla="*/ 2773038 w 2862789"/>
                <a:gd name="connsiteY97" fmla="*/ 89875 h 1403586"/>
                <a:gd name="connsiteX98" fmla="*/ 89875 w 2862789"/>
                <a:gd name="connsiteY98" fmla="*/ 91712 h 1403586"/>
                <a:gd name="connsiteX99" fmla="*/ 60987 w 2862789"/>
                <a:gd name="connsiteY99" fmla="*/ 62864 h 1403586"/>
                <a:gd name="connsiteX100" fmla="*/ 2862789 w 2862789"/>
                <a:gd name="connsiteY100" fmla="*/ 0 h 1403586"/>
                <a:gd name="connsiteX101" fmla="*/ 2833941 w 2862789"/>
                <a:gd name="connsiteY101" fmla="*/ 28888 h 1403586"/>
                <a:gd name="connsiteX102" fmla="*/ 28889 w 2862789"/>
                <a:gd name="connsiteY102" fmla="*/ 30809 h 1403586"/>
                <a:gd name="connsiteX103" fmla="*/ 0 w 2862789"/>
                <a:gd name="connsiteY103" fmla="*/ 1961 h 140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862789" h="1403586">
                  <a:moveTo>
                    <a:pt x="1466834" y="1397869"/>
                  </a:moveTo>
                  <a:lnTo>
                    <a:pt x="1461125" y="1403586"/>
                  </a:lnTo>
                  <a:lnTo>
                    <a:pt x="1403547" y="1403586"/>
                  </a:lnTo>
                  <a:lnTo>
                    <a:pt x="1397869" y="1397917"/>
                  </a:lnTo>
                  <a:close/>
                  <a:moveTo>
                    <a:pt x="1527736" y="1336884"/>
                  </a:moveTo>
                  <a:lnTo>
                    <a:pt x="1498887" y="1365772"/>
                  </a:lnTo>
                  <a:lnTo>
                    <a:pt x="1365772" y="1365863"/>
                  </a:lnTo>
                  <a:lnTo>
                    <a:pt x="1336884" y="1337014"/>
                  </a:lnTo>
                  <a:close/>
                  <a:moveTo>
                    <a:pt x="1588639" y="1275897"/>
                  </a:moveTo>
                  <a:lnTo>
                    <a:pt x="1559790" y="1304785"/>
                  </a:lnTo>
                  <a:lnTo>
                    <a:pt x="1305588" y="1305761"/>
                  </a:lnTo>
                  <a:lnTo>
                    <a:pt x="1306389" y="1304959"/>
                  </a:lnTo>
                  <a:lnTo>
                    <a:pt x="1277501" y="1276110"/>
                  </a:lnTo>
                  <a:close/>
                  <a:moveTo>
                    <a:pt x="1648741" y="1215713"/>
                  </a:moveTo>
                  <a:lnTo>
                    <a:pt x="1619891" y="1244602"/>
                  </a:lnTo>
                  <a:lnTo>
                    <a:pt x="1244602" y="1244859"/>
                  </a:lnTo>
                  <a:lnTo>
                    <a:pt x="1215714" y="1216010"/>
                  </a:lnTo>
                  <a:close/>
                  <a:moveTo>
                    <a:pt x="1709643" y="1154727"/>
                  </a:moveTo>
                  <a:lnTo>
                    <a:pt x="1680795" y="1183615"/>
                  </a:lnTo>
                  <a:lnTo>
                    <a:pt x="1183615" y="1183956"/>
                  </a:lnTo>
                  <a:lnTo>
                    <a:pt x="1154727" y="1155107"/>
                  </a:lnTo>
                  <a:close/>
                  <a:moveTo>
                    <a:pt x="1770546" y="1093741"/>
                  </a:moveTo>
                  <a:lnTo>
                    <a:pt x="1741698" y="1122629"/>
                  </a:lnTo>
                  <a:lnTo>
                    <a:pt x="1122629" y="1123053"/>
                  </a:lnTo>
                  <a:lnTo>
                    <a:pt x="1094544" y="1095006"/>
                  </a:lnTo>
                  <a:close/>
                  <a:moveTo>
                    <a:pt x="1831449" y="1032755"/>
                  </a:moveTo>
                  <a:lnTo>
                    <a:pt x="1802600" y="1061643"/>
                  </a:lnTo>
                  <a:lnTo>
                    <a:pt x="1062445" y="1062951"/>
                  </a:lnTo>
                  <a:lnTo>
                    <a:pt x="1063246" y="1062149"/>
                  </a:lnTo>
                  <a:lnTo>
                    <a:pt x="1034358" y="1033300"/>
                  </a:lnTo>
                  <a:close/>
                  <a:moveTo>
                    <a:pt x="1891550" y="972571"/>
                  </a:moveTo>
                  <a:lnTo>
                    <a:pt x="1862702" y="1001459"/>
                  </a:lnTo>
                  <a:lnTo>
                    <a:pt x="1001459" y="1002049"/>
                  </a:lnTo>
                  <a:lnTo>
                    <a:pt x="972571" y="973200"/>
                  </a:lnTo>
                  <a:close/>
                  <a:moveTo>
                    <a:pt x="1952453" y="911585"/>
                  </a:moveTo>
                  <a:lnTo>
                    <a:pt x="1923604" y="940473"/>
                  </a:lnTo>
                  <a:lnTo>
                    <a:pt x="940473" y="941146"/>
                  </a:lnTo>
                  <a:lnTo>
                    <a:pt x="911585" y="912297"/>
                  </a:lnTo>
                  <a:close/>
                  <a:moveTo>
                    <a:pt x="2013356" y="850598"/>
                  </a:moveTo>
                  <a:lnTo>
                    <a:pt x="1984507" y="879486"/>
                  </a:lnTo>
                  <a:lnTo>
                    <a:pt x="880289" y="881044"/>
                  </a:lnTo>
                  <a:lnTo>
                    <a:pt x="881090" y="880242"/>
                  </a:lnTo>
                  <a:lnTo>
                    <a:pt x="852202" y="851393"/>
                  </a:lnTo>
                  <a:close/>
                  <a:moveTo>
                    <a:pt x="2074259" y="789612"/>
                  </a:moveTo>
                  <a:lnTo>
                    <a:pt x="2045410" y="818500"/>
                  </a:lnTo>
                  <a:lnTo>
                    <a:pt x="819303" y="820142"/>
                  </a:lnTo>
                  <a:lnTo>
                    <a:pt x="820104" y="819339"/>
                  </a:lnTo>
                  <a:lnTo>
                    <a:pt x="791216" y="790491"/>
                  </a:lnTo>
                  <a:close/>
                  <a:moveTo>
                    <a:pt x="2134360" y="729428"/>
                  </a:moveTo>
                  <a:lnTo>
                    <a:pt x="2105511" y="758316"/>
                  </a:lnTo>
                  <a:lnTo>
                    <a:pt x="758316" y="759239"/>
                  </a:lnTo>
                  <a:lnTo>
                    <a:pt x="729428" y="730390"/>
                  </a:lnTo>
                  <a:close/>
                  <a:moveTo>
                    <a:pt x="2195263" y="668442"/>
                  </a:moveTo>
                  <a:lnTo>
                    <a:pt x="2166414" y="697330"/>
                  </a:lnTo>
                  <a:lnTo>
                    <a:pt x="697331" y="698336"/>
                  </a:lnTo>
                  <a:lnTo>
                    <a:pt x="668442" y="669488"/>
                  </a:lnTo>
                  <a:close/>
                  <a:moveTo>
                    <a:pt x="2256165" y="607456"/>
                  </a:moveTo>
                  <a:lnTo>
                    <a:pt x="2227317" y="636344"/>
                  </a:lnTo>
                  <a:lnTo>
                    <a:pt x="637146" y="638235"/>
                  </a:lnTo>
                  <a:lnTo>
                    <a:pt x="637948" y="637432"/>
                  </a:lnTo>
                  <a:lnTo>
                    <a:pt x="609059" y="608584"/>
                  </a:lnTo>
                  <a:close/>
                  <a:moveTo>
                    <a:pt x="2316267" y="547272"/>
                  </a:moveTo>
                  <a:lnTo>
                    <a:pt x="2287419" y="576160"/>
                  </a:lnTo>
                  <a:lnTo>
                    <a:pt x="576160" y="577332"/>
                  </a:lnTo>
                  <a:lnTo>
                    <a:pt x="547272" y="548483"/>
                  </a:lnTo>
                  <a:close/>
                  <a:moveTo>
                    <a:pt x="2377170" y="486286"/>
                  </a:moveTo>
                  <a:lnTo>
                    <a:pt x="2348321" y="515174"/>
                  </a:lnTo>
                  <a:lnTo>
                    <a:pt x="515174" y="516429"/>
                  </a:lnTo>
                  <a:lnTo>
                    <a:pt x="486286" y="487581"/>
                  </a:lnTo>
                  <a:close/>
                  <a:moveTo>
                    <a:pt x="2438073" y="425299"/>
                  </a:moveTo>
                  <a:lnTo>
                    <a:pt x="2409224" y="454187"/>
                  </a:lnTo>
                  <a:lnTo>
                    <a:pt x="454187" y="455526"/>
                  </a:lnTo>
                  <a:lnTo>
                    <a:pt x="425299" y="426677"/>
                  </a:lnTo>
                  <a:close/>
                  <a:moveTo>
                    <a:pt x="2498976" y="364313"/>
                  </a:moveTo>
                  <a:lnTo>
                    <a:pt x="2470126" y="393202"/>
                  </a:lnTo>
                  <a:lnTo>
                    <a:pt x="394004" y="395425"/>
                  </a:lnTo>
                  <a:lnTo>
                    <a:pt x="394805" y="394623"/>
                  </a:lnTo>
                  <a:lnTo>
                    <a:pt x="365917" y="365774"/>
                  </a:lnTo>
                  <a:close/>
                  <a:moveTo>
                    <a:pt x="2559077" y="304129"/>
                  </a:moveTo>
                  <a:lnTo>
                    <a:pt x="2530228" y="333017"/>
                  </a:lnTo>
                  <a:lnTo>
                    <a:pt x="333017" y="334522"/>
                  </a:lnTo>
                  <a:lnTo>
                    <a:pt x="304129" y="305673"/>
                  </a:lnTo>
                  <a:close/>
                  <a:moveTo>
                    <a:pt x="2619980" y="243143"/>
                  </a:moveTo>
                  <a:lnTo>
                    <a:pt x="2591131" y="272031"/>
                  </a:lnTo>
                  <a:lnTo>
                    <a:pt x="272032" y="273620"/>
                  </a:lnTo>
                  <a:lnTo>
                    <a:pt x="243144" y="244771"/>
                  </a:lnTo>
                  <a:close/>
                  <a:moveTo>
                    <a:pt x="2680882" y="182157"/>
                  </a:moveTo>
                  <a:lnTo>
                    <a:pt x="2652034" y="211045"/>
                  </a:lnTo>
                  <a:lnTo>
                    <a:pt x="211847" y="213518"/>
                  </a:lnTo>
                  <a:lnTo>
                    <a:pt x="212649" y="212715"/>
                  </a:lnTo>
                  <a:lnTo>
                    <a:pt x="183761" y="183867"/>
                  </a:lnTo>
                  <a:close/>
                  <a:moveTo>
                    <a:pt x="2741785" y="121170"/>
                  </a:moveTo>
                  <a:lnTo>
                    <a:pt x="2712937" y="150058"/>
                  </a:lnTo>
                  <a:lnTo>
                    <a:pt x="150862" y="152615"/>
                  </a:lnTo>
                  <a:lnTo>
                    <a:pt x="151663" y="151813"/>
                  </a:lnTo>
                  <a:lnTo>
                    <a:pt x="122774" y="122964"/>
                  </a:lnTo>
                  <a:close/>
                  <a:moveTo>
                    <a:pt x="2801886" y="60987"/>
                  </a:moveTo>
                  <a:lnTo>
                    <a:pt x="2773038" y="89875"/>
                  </a:lnTo>
                  <a:lnTo>
                    <a:pt x="89875" y="91712"/>
                  </a:lnTo>
                  <a:lnTo>
                    <a:pt x="60987" y="62864"/>
                  </a:lnTo>
                  <a:close/>
                  <a:moveTo>
                    <a:pt x="2862789" y="0"/>
                  </a:moveTo>
                  <a:lnTo>
                    <a:pt x="2833941" y="28888"/>
                  </a:lnTo>
                  <a:lnTo>
                    <a:pt x="28889" y="30809"/>
                  </a:lnTo>
                  <a:lnTo>
                    <a:pt x="0" y="1961"/>
                  </a:lnTo>
                  <a:close/>
                </a:path>
              </a:pathLst>
            </a:custGeom>
            <a:solidFill>
              <a:schemeClr val="accent5"/>
            </a:solidFill>
            <a:ln w="1133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7" name="Rectangle 23">
              <a:extLst>
                <a:ext uri="{FF2B5EF4-FFF2-40B4-BE49-F238E27FC236}">
                  <a16:creationId xmlns:a16="http://schemas.microsoft.com/office/drawing/2014/main" id="{95114EA9-D48D-B9A7-2CBB-99F981CEFCBE}"/>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8" name="Graphic 97">
              <a:extLst>
                <a:ext uri="{FF2B5EF4-FFF2-40B4-BE49-F238E27FC236}">
                  <a16:creationId xmlns:a16="http://schemas.microsoft.com/office/drawing/2014/main" id="{B827F348-1780-2E41-AE07-537D962647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902533">
              <a:off x="1574706" y="1900474"/>
              <a:ext cx="2029968" cy="2029968"/>
            </a:xfrm>
            <a:prstGeom prst="rect">
              <a:avLst/>
            </a:prstGeom>
          </p:spPr>
        </p:pic>
        <p:sp>
          <p:nvSpPr>
            <p:cNvPr id="99" name="Rectangle 23">
              <a:extLst>
                <a:ext uri="{FF2B5EF4-FFF2-40B4-BE49-F238E27FC236}">
                  <a16:creationId xmlns:a16="http://schemas.microsoft.com/office/drawing/2014/main" id="{A169F51D-FBE1-8672-FBAC-77F82F648475}"/>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a:extLst>
                <a:ext uri="{FF2B5EF4-FFF2-40B4-BE49-F238E27FC236}">
                  <a16:creationId xmlns:a16="http://schemas.microsoft.com/office/drawing/2014/main" id="{74E1EF4F-9513-07AD-2BBA-5D6629D876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708786">
              <a:off x="145529" y="3355869"/>
              <a:ext cx="2029968" cy="2029968"/>
            </a:xfrm>
            <a:prstGeom prst="rect">
              <a:avLst/>
            </a:prstGeom>
          </p:spPr>
        </p:pic>
        <p:pic>
          <p:nvPicPr>
            <p:cNvPr id="102" name="Graphic 101">
              <a:extLst>
                <a:ext uri="{FF2B5EF4-FFF2-40B4-BE49-F238E27FC236}">
                  <a16:creationId xmlns:a16="http://schemas.microsoft.com/office/drawing/2014/main" id="{0FD341A0-ADFC-8E1C-94B0-2096EDA7BE0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103" name="Group 102">
              <a:extLst>
                <a:ext uri="{FF2B5EF4-FFF2-40B4-BE49-F238E27FC236}">
                  <a16:creationId xmlns:a16="http://schemas.microsoft.com/office/drawing/2014/main" id="{5719F10E-8311-3F7D-2F9F-5368E93988E7}"/>
                </a:ext>
              </a:extLst>
            </p:cNvPr>
            <p:cNvGrpSpPr/>
            <p:nvPr userDrawn="1"/>
          </p:nvGrpSpPr>
          <p:grpSpPr>
            <a:xfrm>
              <a:off x="1159403" y="5806395"/>
              <a:ext cx="2870810" cy="1000774"/>
              <a:chOff x="-13699" y="5839164"/>
              <a:chExt cx="2862790" cy="1000774"/>
            </a:xfrm>
          </p:grpSpPr>
          <p:sp>
            <p:nvSpPr>
              <p:cNvPr id="165" name="Freeform: Shape 164">
                <a:extLst>
                  <a:ext uri="{FF2B5EF4-FFF2-40B4-BE49-F238E27FC236}">
                    <a16:creationId xmlns:a16="http://schemas.microsoft.com/office/drawing/2014/main" id="{5F9FB53C-23FE-C27D-DB80-FFF60CC5101C}"/>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6" name="Freeform: Shape 165">
                <a:extLst>
                  <a:ext uri="{FF2B5EF4-FFF2-40B4-BE49-F238E27FC236}">
                    <a16:creationId xmlns:a16="http://schemas.microsoft.com/office/drawing/2014/main" id="{E14F9765-DA15-F461-E8C8-707B21CDDB58}"/>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5" name="Freeform: Shape 184">
                <a:extLst>
                  <a:ext uri="{FF2B5EF4-FFF2-40B4-BE49-F238E27FC236}">
                    <a16:creationId xmlns:a16="http://schemas.microsoft.com/office/drawing/2014/main" id="{AC5CCF7B-7D78-2CF8-A831-3FAC289D9F6B}"/>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6" name="Freeform: Shape 185">
                <a:extLst>
                  <a:ext uri="{FF2B5EF4-FFF2-40B4-BE49-F238E27FC236}">
                    <a16:creationId xmlns:a16="http://schemas.microsoft.com/office/drawing/2014/main" id="{E3D8239C-0F23-AA87-1412-0707EE6EBDAC}"/>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7" name="Freeform: Shape 186">
                <a:extLst>
                  <a:ext uri="{FF2B5EF4-FFF2-40B4-BE49-F238E27FC236}">
                    <a16:creationId xmlns:a16="http://schemas.microsoft.com/office/drawing/2014/main" id="{CF395A0D-1ACC-FC15-188A-F20B627CDBAB}"/>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8" name="Freeform: Shape 187">
                <a:extLst>
                  <a:ext uri="{FF2B5EF4-FFF2-40B4-BE49-F238E27FC236}">
                    <a16:creationId xmlns:a16="http://schemas.microsoft.com/office/drawing/2014/main" id="{120B2592-5452-6FC8-C9C8-429A2B44FA68}"/>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9" name="Freeform: Shape 188">
                <a:extLst>
                  <a:ext uri="{FF2B5EF4-FFF2-40B4-BE49-F238E27FC236}">
                    <a16:creationId xmlns:a16="http://schemas.microsoft.com/office/drawing/2014/main" id="{11604513-3C7B-7892-C61D-B1D8C2429E19}"/>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0" name="Freeform: Shape 189">
                <a:extLst>
                  <a:ext uri="{FF2B5EF4-FFF2-40B4-BE49-F238E27FC236}">
                    <a16:creationId xmlns:a16="http://schemas.microsoft.com/office/drawing/2014/main" id="{B175A7BA-9F7C-15D6-7705-A6F725C7DCA7}"/>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1" name="Freeform: Shape 190">
                <a:extLst>
                  <a:ext uri="{FF2B5EF4-FFF2-40B4-BE49-F238E27FC236}">
                    <a16:creationId xmlns:a16="http://schemas.microsoft.com/office/drawing/2014/main" id="{84D7FF0E-AABC-CB57-AFD6-2FE9E9DA8333}"/>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2" name="Freeform: Shape 191">
                <a:extLst>
                  <a:ext uri="{FF2B5EF4-FFF2-40B4-BE49-F238E27FC236}">
                    <a16:creationId xmlns:a16="http://schemas.microsoft.com/office/drawing/2014/main" id="{D5B03DC9-AF73-1C4C-EDEC-7E1D118D489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3" name="Freeform: Shape 192">
                <a:extLst>
                  <a:ext uri="{FF2B5EF4-FFF2-40B4-BE49-F238E27FC236}">
                    <a16:creationId xmlns:a16="http://schemas.microsoft.com/office/drawing/2014/main" id="{CCF469B2-D828-BEE9-5B83-E3B7D0C78F2F}"/>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4" name="Freeform: Shape 193">
                <a:extLst>
                  <a:ext uri="{FF2B5EF4-FFF2-40B4-BE49-F238E27FC236}">
                    <a16:creationId xmlns:a16="http://schemas.microsoft.com/office/drawing/2014/main" id="{993B27AE-B1F1-3CAB-3787-AAF7FC147EF5}"/>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5" name="Freeform: Shape 194">
                <a:extLst>
                  <a:ext uri="{FF2B5EF4-FFF2-40B4-BE49-F238E27FC236}">
                    <a16:creationId xmlns:a16="http://schemas.microsoft.com/office/drawing/2014/main" id="{11C102DC-223E-962F-D617-5127F1735AF6}"/>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6" name="Freeform: Shape 195">
                <a:extLst>
                  <a:ext uri="{FF2B5EF4-FFF2-40B4-BE49-F238E27FC236}">
                    <a16:creationId xmlns:a16="http://schemas.microsoft.com/office/drawing/2014/main" id="{AA16902F-C582-26CC-41C0-B2A449D6A808}"/>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7" name="Freeform: Shape 196">
                <a:extLst>
                  <a:ext uri="{FF2B5EF4-FFF2-40B4-BE49-F238E27FC236}">
                    <a16:creationId xmlns:a16="http://schemas.microsoft.com/office/drawing/2014/main" id="{83EEFFBE-CB0D-F2DD-10AB-11685E95F11C}"/>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8" name="Freeform: Shape 197">
                <a:extLst>
                  <a:ext uri="{FF2B5EF4-FFF2-40B4-BE49-F238E27FC236}">
                    <a16:creationId xmlns:a16="http://schemas.microsoft.com/office/drawing/2014/main" id="{040D2D65-B9C7-E33C-7094-1630BBB4FBF8}"/>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9" name="Freeform: Shape 198">
                <a:extLst>
                  <a:ext uri="{FF2B5EF4-FFF2-40B4-BE49-F238E27FC236}">
                    <a16:creationId xmlns:a16="http://schemas.microsoft.com/office/drawing/2014/main" id="{52E17BC0-E57E-5499-C621-BD22AA506B77}"/>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4" name="Freeform: Shape 103">
              <a:extLst>
                <a:ext uri="{FF2B5EF4-FFF2-40B4-BE49-F238E27FC236}">
                  <a16:creationId xmlns:a16="http://schemas.microsoft.com/office/drawing/2014/main" id="{5964BE10-4C29-D4BC-D66C-FBBAEB2CE719}"/>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 name="Freeform: Shape 104">
              <a:extLst>
                <a:ext uri="{FF2B5EF4-FFF2-40B4-BE49-F238E27FC236}">
                  <a16:creationId xmlns:a16="http://schemas.microsoft.com/office/drawing/2014/main" id="{17B89A03-5C58-42A1-A27B-55D3AC1C9DA3}"/>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124F19CD-7E52-ABE1-059E-0039C1AC891E}"/>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DCA1FD7-568B-3E37-D575-5CC83E7772D3}"/>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8E331418-F9F9-E065-4A5E-CE14928D4C7B}"/>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6D26787B-86C8-13A6-856E-3A1001AFD27E}"/>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5DD093DC-EDA8-9CDB-5082-F50F4EA304C2}"/>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259672C-5C1B-9730-4BB7-D6E7D28FC8AD}"/>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C3F7F62C-3E15-F851-1380-F464E8A7A7DC}"/>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D6A7C07A-EA97-CD80-E978-8849DA9CA492}"/>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53D5ADE-AC99-6D99-6318-32739830BC89}"/>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8D297225-AC9F-7BA6-48F0-6A8D6F0D7F10}"/>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CDC77B3C-91F9-E85B-1171-840F6CA16F3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D3964853-448D-334B-F409-5BD5226D7443}"/>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5ECAF8AE-654C-A727-B95C-BC80AAFE8F8A}"/>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5CED66A9-A195-6F74-CAB0-EA9933344FAA}"/>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48645AD4-6EB1-0F53-53FF-8E8786EF99ED}"/>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82A346F4-A163-E810-2DC0-3F2405DF942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E934C10-A0A1-A557-FB98-B7FE1A6C052B}"/>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AF079941-C76C-267C-C855-E3AC7D62A46B}"/>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6990A812-281A-DC57-AACE-50F9E1A795AB}"/>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D4D44A98-E244-CB64-1084-1F3B7D14F943}"/>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Freeform: Shape 125">
              <a:extLst>
                <a:ext uri="{FF2B5EF4-FFF2-40B4-BE49-F238E27FC236}">
                  <a16:creationId xmlns:a16="http://schemas.microsoft.com/office/drawing/2014/main" id="{7B10D965-7985-3304-98F4-87E5D4CB7189}"/>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7" name="Freeform: Shape 126">
              <a:extLst>
                <a:ext uri="{FF2B5EF4-FFF2-40B4-BE49-F238E27FC236}">
                  <a16:creationId xmlns:a16="http://schemas.microsoft.com/office/drawing/2014/main" id="{6CF7B249-E13B-4CDB-7652-7634D537242F}"/>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Freeform: Shape 127">
              <a:extLst>
                <a:ext uri="{FF2B5EF4-FFF2-40B4-BE49-F238E27FC236}">
                  <a16:creationId xmlns:a16="http://schemas.microsoft.com/office/drawing/2014/main" id="{208A8E6F-1641-9FEC-7A48-82777D061557}"/>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9" name="Freeform: Shape 128">
              <a:extLst>
                <a:ext uri="{FF2B5EF4-FFF2-40B4-BE49-F238E27FC236}">
                  <a16:creationId xmlns:a16="http://schemas.microsoft.com/office/drawing/2014/main" id="{AA907BD4-1015-EF82-0FE4-5EFD896F5919}"/>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0" name="Freeform: Shape 129">
              <a:extLst>
                <a:ext uri="{FF2B5EF4-FFF2-40B4-BE49-F238E27FC236}">
                  <a16:creationId xmlns:a16="http://schemas.microsoft.com/office/drawing/2014/main" id="{BA63543A-11F1-430B-13EC-963C53ED3F8B}"/>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1" name="Freeform: Shape 130">
              <a:extLst>
                <a:ext uri="{FF2B5EF4-FFF2-40B4-BE49-F238E27FC236}">
                  <a16:creationId xmlns:a16="http://schemas.microsoft.com/office/drawing/2014/main" id="{E0F31503-78D0-CA6F-F657-8F2D4868CB64}"/>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2" name="Freeform: Shape 131">
              <a:extLst>
                <a:ext uri="{FF2B5EF4-FFF2-40B4-BE49-F238E27FC236}">
                  <a16:creationId xmlns:a16="http://schemas.microsoft.com/office/drawing/2014/main" id="{A711FE6B-D773-39F8-60D4-1321DDC9FE6B}"/>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4" name="Freeform: Shape 133">
              <a:extLst>
                <a:ext uri="{FF2B5EF4-FFF2-40B4-BE49-F238E27FC236}">
                  <a16:creationId xmlns:a16="http://schemas.microsoft.com/office/drawing/2014/main" id="{3D0A3907-9C0A-7405-193D-75798E35CE14}"/>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5" name="Freeform: Shape 134">
              <a:extLst>
                <a:ext uri="{FF2B5EF4-FFF2-40B4-BE49-F238E27FC236}">
                  <a16:creationId xmlns:a16="http://schemas.microsoft.com/office/drawing/2014/main" id="{34280903-26A4-0ED0-DE86-AF0410AF93BA}"/>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6" name="Freeform: Shape 135">
              <a:extLst>
                <a:ext uri="{FF2B5EF4-FFF2-40B4-BE49-F238E27FC236}">
                  <a16:creationId xmlns:a16="http://schemas.microsoft.com/office/drawing/2014/main" id="{DE653163-408D-9408-F9F6-6E687AAAD124}"/>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6" name="Freeform: Shape 155">
              <a:extLst>
                <a:ext uri="{FF2B5EF4-FFF2-40B4-BE49-F238E27FC236}">
                  <a16:creationId xmlns:a16="http://schemas.microsoft.com/office/drawing/2014/main" id="{95A1FFB6-94E7-0D46-605C-241B070F392C}"/>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7" name="Freeform: Shape 156">
              <a:extLst>
                <a:ext uri="{FF2B5EF4-FFF2-40B4-BE49-F238E27FC236}">
                  <a16:creationId xmlns:a16="http://schemas.microsoft.com/office/drawing/2014/main" id="{9A3E4A15-9638-83CB-4E1C-2BD469EA8C0C}"/>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8" name="Freeform: Shape 157">
              <a:extLst>
                <a:ext uri="{FF2B5EF4-FFF2-40B4-BE49-F238E27FC236}">
                  <a16:creationId xmlns:a16="http://schemas.microsoft.com/office/drawing/2014/main" id="{3481AEB3-E03A-540F-4678-0A3041866156}"/>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9" name="Freeform: Shape 158">
              <a:extLst>
                <a:ext uri="{FF2B5EF4-FFF2-40B4-BE49-F238E27FC236}">
                  <a16:creationId xmlns:a16="http://schemas.microsoft.com/office/drawing/2014/main" id="{ED18E20E-05C8-32CB-D7CB-C8EEFEB26F8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0" name="Freeform: Shape 159">
              <a:extLst>
                <a:ext uri="{FF2B5EF4-FFF2-40B4-BE49-F238E27FC236}">
                  <a16:creationId xmlns:a16="http://schemas.microsoft.com/office/drawing/2014/main" id="{301215B2-098D-C4FF-4F2B-0F3D381479CB}"/>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1" name="Freeform: Shape 160">
              <a:extLst>
                <a:ext uri="{FF2B5EF4-FFF2-40B4-BE49-F238E27FC236}">
                  <a16:creationId xmlns:a16="http://schemas.microsoft.com/office/drawing/2014/main" id="{336D1E00-1736-E94C-A902-88B294340224}"/>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2" name="Freeform: Shape 161">
              <a:extLst>
                <a:ext uri="{FF2B5EF4-FFF2-40B4-BE49-F238E27FC236}">
                  <a16:creationId xmlns:a16="http://schemas.microsoft.com/office/drawing/2014/main" id="{9DFA3631-B51F-A330-6738-BF28B2E29F67}"/>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4" name="Freeform: Shape 163">
              <a:extLst>
                <a:ext uri="{FF2B5EF4-FFF2-40B4-BE49-F238E27FC236}">
                  <a16:creationId xmlns:a16="http://schemas.microsoft.com/office/drawing/2014/main" id="{65C20688-8068-8D20-9940-F7A17301114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08286363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2"/>
        </a:solidFill>
        <a:effectLst/>
      </p:bgPr>
    </p:bg>
    <p:spTree>
      <p:nvGrpSpPr>
        <p:cNvPr id="1" name=""/>
        <p:cNvGrpSpPr/>
        <p:nvPr/>
      </p:nvGrpSpPr>
      <p:grpSpPr>
        <a:xfrm>
          <a:off x="0" y="0"/>
          <a:ext cx="0" cy="0"/>
          <a:chOff x="0" y="0"/>
          <a:chExt cx="0" cy="0"/>
        </a:xfrm>
      </p:grpSpPr>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20445DA4-6E3B-8083-CB46-7F6353869370}"/>
              </a:ext>
            </a:extLst>
          </p:cNvPr>
          <p:cNvSpPr>
            <a:spLocks noGrp="1"/>
          </p:cNvSpPr>
          <p:nvPr>
            <p:ph type="title" hasCustomPrompt="1"/>
          </p:nvPr>
        </p:nvSpPr>
        <p:spPr>
          <a:xfrm>
            <a:off x="914400" y="192024"/>
            <a:ext cx="10666093" cy="1478026"/>
          </a:xfrm>
        </p:spPr>
        <p:txBody>
          <a:bodyPr anchor="b" anchorCtr="0">
            <a:noAutofit/>
          </a:bodyPr>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hasCustomPrompt="1"/>
          </p:nvPr>
        </p:nvSpPr>
        <p:spPr>
          <a:xfrm>
            <a:off x="914399" y="2157413"/>
            <a:ext cx="10666095" cy="401955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D7BBAF-B274-0E7D-77CE-2792518DF028}"/>
              </a:ext>
            </a:extLst>
          </p:cNvPr>
          <p:cNvSpPr>
            <a:spLocks noGrp="1"/>
          </p:cNvSpPr>
          <p:nvPr>
            <p:ph type="title" hasCustomPrompt="1"/>
          </p:nvPr>
        </p:nvSpPr>
        <p:spPr>
          <a:xfrm>
            <a:off x="914401" y="192024"/>
            <a:ext cx="9246624" cy="1478026"/>
          </a:xfrm>
        </p:spPr>
        <p:txBody>
          <a:bodyPr anchor="b" anchorCtr="0">
            <a:noAutofit/>
          </a:bodyPr>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hasCustomPrompt="1"/>
          </p:nvPr>
        </p:nvSpPr>
        <p:spPr>
          <a:xfrm>
            <a:off x="914400" y="2274391"/>
            <a:ext cx="2286000" cy="2286000"/>
          </a:xfrm>
          <a:solidFill>
            <a:schemeClr val="tx2">
              <a:lumMod val="90000"/>
            </a:schemeClr>
          </a:solidFill>
        </p:spPr>
        <p:txBody>
          <a:bodyPr>
            <a:normAutofit/>
          </a:bodyPr>
          <a:lstStyle>
            <a:lvl1pPr marL="0" indent="0" algn="ctr">
              <a:buNone/>
              <a:defRPr sz="1400"/>
            </a:lvl1pPr>
          </a:lstStyle>
          <a:p>
            <a:r>
              <a:rPr lang="en-US" dirty="0"/>
              <a:t>Click to add picture</a:t>
            </a:r>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199" y="4800714"/>
            <a:ext cx="2361651" cy="274320"/>
          </a:xfrm>
        </p:spPr>
        <p:txBody>
          <a:bodyPr anchor="ctr" anchorCtr="0">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199" y="5118175"/>
            <a:ext cx="2361651" cy="737666"/>
          </a:xfrm>
        </p:spPr>
        <p:txBody>
          <a:bodyPr>
            <a:norm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hasCustomPrompt="1"/>
          </p:nvPr>
        </p:nvSpPr>
        <p:spPr>
          <a:xfrm>
            <a:off x="3610808" y="2274391"/>
            <a:ext cx="2286000" cy="22860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79" y="4800714"/>
            <a:ext cx="2361651" cy="274320"/>
          </a:xfrm>
        </p:spPr>
        <p:txBody>
          <a:bodyPr anchor="ctr" anchorCtr="0">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79" y="5120222"/>
            <a:ext cx="2361651" cy="737666"/>
          </a:xfrm>
        </p:spPr>
        <p:txBody>
          <a:bodyPr>
            <a:norm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hasCustomPrompt="1"/>
          </p:nvPr>
        </p:nvSpPr>
        <p:spPr>
          <a:xfrm>
            <a:off x="6307216" y="2274391"/>
            <a:ext cx="2286000" cy="22860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59" y="4800714"/>
            <a:ext cx="2361651" cy="274320"/>
          </a:xfrm>
        </p:spPr>
        <p:txBody>
          <a:bodyPr anchor="ctr" anchorCtr="0">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59" y="5120222"/>
            <a:ext cx="2361651" cy="737666"/>
          </a:xfrm>
        </p:spPr>
        <p:txBody>
          <a:bodyPr>
            <a:norm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hasCustomPrompt="1"/>
          </p:nvPr>
        </p:nvSpPr>
        <p:spPr>
          <a:xfrm>
            <a:off x="9003624" y="2274391"/>
            <a:ext cx="2286000" cy="22860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2" y="4800714"/>
            <a:ext cx="2361651" cy="274320"/>
          </a:xfrm>
        </p:spPr>
        <p:txBody>
          <a:bodyPr anchor="ctr" anchorCtr="0">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2" y="5118175"/>
            <a:ext cx="2361651" cy="737666"/>
          </a:xfrm>
        </p:spPr>
        <p:txBody>
          <a:bodyPr>
            <a:norm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07115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E687F1-9E18-CE30-F97A-AEA0653A15A1}"/>
              </a:ext>
            </a:extLst>
          </p:cNvPr>
          <p:cNvSpPr>
            <a:spLocks noGrp="1"/>
          </p:cNvSpPr>
          <p:nvPr>
            <p:ph type="title" hasCustomPrompt="1"/>
          </p:nvPr>
        </p:nvSpPr>
        <p:spPr>
          <a:xfrm>
            <a:off x="914401" y="192024"/>
            <a:ext cx="9246624" cy="1490828"/>
          </a:xfrm>
        </p:spPr>
        <p:txBody>
          <a:bodyPr anchor="b" anchorCtr="0">
            <a:noAutofit/>
          </a:bodyPr>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hasCustomPrompt="1"/>
          </p:nvPr>
        </p:nvSpPr>
        <p:spPr>
          <a:xfrm>
            <a:off x="914400" y="2122752"/>
            <a:ext cx="2057400" cy="13716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a:p>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575476"/>
            <a:ext cx="2133600" cy="282526"/>
          </a:xfrm>
        </p:spPr>
        <p:txBody>
          <a:bodyPr anchor="ctr" anchorCtr="0">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850968"/>
            <a:ext cx="2133600" cy="282526"/>
          </a:xfrm>
        </p:spPr>
        <p:txBody>
          <a:bodyPr>
            <a:norm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hasCustomPrompt="1"/>
          </p:nvPr>
        </p:nvSpPr>
        <p:spPr>
          <a:xfrm>
            <a:off x="3682999" y="2122752"/>
            <a:ext cx="2057400" cy="13716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a:p>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575476"/>
            <a:ext cx="2133600" cy="282526"/>
          </a:xfrm>
        </p:spPr>
        <p:txBody>
          <a:bodyPr anchor="ctr" anchorCtr="0">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850968"/>
            <a:ext cx="2133600" cy="282526"/>
          </a:xfrm>
        </p:spPr>
        <p:txBody>
          <a:bodyPr>
            <a:norm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hasCustomPrompt="1"/>
          </p:nvPr>
        </p:nvSpPr>
        <p:spPr>
          <a:xfrm>
            <a:off x="6451598" y="2122752"/>
            <a:ext cx="2057400" cy="13716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a:p>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575476"/>
            <a:ext cx="2133600" cy="282526"/>
          </a:xfrm>
        </p:spPr>
        <p:txBody>
          <a:bodyPr anchor="ctr" anchorCtr="0">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850968"/>
            <a:ext cx="2133600" cy="282526"/>
          </a:xfrm>
        </p:spPr>
        <p:txBody>
          <a:bodyPr>
            <a:norm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hasCustomPrompt="1"/>
          </p:nvPr>
        </p:nvSpPr>
        <p:spPr>
          <a:xfrm>
            <a:off x="9220198" y="2122752"/>
            <a:ext cx="2057400" cy="13716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a:p>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575476"/>
            <a:ext cx="2133600" cy="282526"/>
          </a:xfrm>
        </p:spPr>
        <p:txBody>
          <a:bodyPr anchor="ctr" anchorCtr="0">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850968"/>
            <a:ext cx="2133600" cy="282526"/>
          </a:xfrm>
        </p:spPr>
        <p:txBody>
          <a:bodyPr>
            <a:norm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hasCustomPrompt="1"/>
          </p:nvPr>
        </p:nvSpPr>
        <p:spPr>
          <a:xfrm>
            <a:off x="914400" y="4308168"/>
            <a:ext cx="2057400" cy="13716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a:p>
            <a:endParaRPr lang="en-US" dirty="0"/>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758313"/>
            <a:ext cx="2133600" cy="282526"/>
          </a:xfrm>
        </p:spPr>
        <p:txBody>
          <a:bodyPr anchor="ctr" anchorCtr="0">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6054672"/>
            <a:ext cx="2133600" cy="282526"/>
          </a:xfrm>
        </p:spPr>
        <p:txBody>
          <a:bodyPr>
            <a:norm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hasCustomPrompt="1"/>
          </p:nvPr>
        </p:nvSpPr>
        <p:spPr>
          <a:xfrm>
            <a:off x="3685032" y="4308168"/>
            <a:ext cx="2057400" cy="13716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a:p>
            <a:endParaRPr lang="en-US" dirty="0"/>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758313"/>
            <a:ext cx="2133600" cy="282526"/>
          </a:xfrm>
        </p:spPr>
        <p:txBody>
          <a:bodyPr anchor="ctr" anchorCtr="0">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6054672"/>
            <a:ext cx="2133600" cy="282526"/>
          </a:xfrm>
        </p:spPr>
        <p:txBody>
          <a:bodyPr>
            <a:norm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hasCustomPrompt="1"/>
          </p:nvPr>
        </p:nvSpPr>
        <p:spPr>
          <a:xfrm>
            <a:off x="6455664" y="4308168"/>
            <a:ext cx="2057400" cy="13716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a:p>
            <a:endParaRPr lang="en-US" dirty="0"/>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758313"/>
            <a:ext cx="2133600" cy="282526"/>
          </a:xfrm>
        </p:spPr>
        <p:txBody>
          <a:bodyPr anchor="ctr" anchorCtr="0">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6054672"/>
            <a:ext cx="2133600" cy="282526"/>
          </a:xfrm>
        </p:spPr>
        <p:txBody>
          <a:bodyPr>
            <a:norm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hasCustomPrompt="1"/>
          </p:nvPr>
        </p:nvSpPr>
        <p:spPr>
          <a:xfrm>
            <a:off x="9217152" y="4308168"/>
            <a:ext cx="2057400" cy="1371600"/>
          </a:xfrm>
          <a:solidFill>
            <a:schemeClr val="tx2">
              <a:lumMod val="90000"/>
            </a:schemeClr>
          </a:solidFill>
        </p:spPr>
        <p:txBody>
          <a:bodyPr>
            <a:normAutofit/>
          </a:bodyPr>
          <a:lstStyle>
            <a:lvl1pPr marL="0" indent="0" algn="ctr">
              <a:buNone/>
              <a:defRPr sz="14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a:p>
            <a:endParaRPr lang="en-US" dirty="0"/>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758313"/>
            <a:ext cx="2133600" cy="282526"/>
          </a:xfrm>
        </p:spPr>
        <p:txBody>
          <a:bodyPr anchor="ctr" anchorCtr="0">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6054672"/>
            <a:ext cx="2133600" cy="282526"/>
          </a:xfrm>
        </p:spPr>
        <p:txBody>
          <a:bodyPr>
            <a:norm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Click to add text</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68931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21" name="Title 1">
            <a:extLst>
              <a:ext uri="{FF2B5EF4-FFF2-40B4-BE49-F238E27FC236}">
                <a16:creationId xmlns:a16="http://schemas.microsoft.com/office/drawing/2014/main" id="{6BFE2F04-4D63-30B7-BF12-C2321AE2C65F}"/>
              </a:ext>
            </a:extLst>
          </p:cNvPr>
          <p:cNvSpPr>
            <a:spLocks noGrp="1"/>
          </p:cNvSpPr>
          <p:nvPr>
            <p:ph type="title" hasCustomPrompt="1"/>
          </p:nvPr>
        </p:nvSpPr>
        <p:spPr>
          <a:xfrm>
            <a:off x="914401" y="192024"/>
            <a:ext cx="9246624" cy="1474326"/>
          </a:xfrm>
        </p:spPr>
        <p:txBody>
          <a:bodyPr anchor="b" anchorCtr="0">
            <a:noAutofit/>
          </a:bodyPr>
          <a:lstStyle>
            <a:lvl1pPr>
              <a:defRPr cap="all" baseline="0">
                <a:solidFill>
                  <a:schemeClr val="tx2"/>
                </a:solidFill>
              </a:defRPr>
            </a:lvl1pPr>
          </a:lstStyle>
          <a:p>
            <a:r>
              <a:rPr lang="en-US" dirty="0"/>
              <a:t>CLICK TO ADD TITLE</a:t>
            </a:r>
          </a:p>
        </p:txBody>
      </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1116883" y="2228634"/>
            <a:ext cx="2350537" cy="260076"/>
          </a:xfrm>
        </p:spPr>
        <p:txBody>
          <a:bodyPr anchor="ctr" anchorCtr="0">
            <a:noAutofit/>
          </a:bodyPr>
          <a:lstStyle>
            <a:lvl1pPr marL="0" indent="0" algn="r">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1116883" y="2524463"/>
            <a:ext cx="2350538" cy="253893"/>
          </a:xfrm>
        </p:spPr>
        <p:txBody>
          <a:bodyPr>
            <a:norm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116883" y="2821431"/>
            <a:ext cx="2350537" cy="913299"/>
          </a:xfrm>
        </p:spPr>
        <p:txBody>
          <a:bodyPr>
            <a:norm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116883" y="4297014"/>
            <a:ext cx="2350537" cy="249378"/>
          </a:xfrm>
        </p:spPr>
        <p:txBody>
          <a:bodyPr anchor="ctr" anchorCtr="0">
            <a:noAutofit/>
          </a:bodyPr>
          <a:lstStyle>
            <a:lvl1pPr marL="0" indent="0" algn="r">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116883" y="4590182"/>
            <a:ext cx="2350537" cy="277847"/>
          </a:xfrm>
        </p:spPr>
        <p:txBody>
          <a:bodyPr>
            <a:norm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116883" y="4914997"/>
            <a:ext cx="2350537" cy="875894"/>
          </a:xfrm>
        </p:spPr>
        <p:txBody>
          <a:bodyPr>
            <a:norm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hasCustomPrompt="1"/>
          </p:nvPr>
        </p:nvSpPr>
        <p:spPr>
          <a:xfrm>
            <a:off x="3563853"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a:extLst>
              <a:ext uri="{FF2B5EF4-FFF2-40B4-BE49-F238E27FC236}">
                <a16:creationId xmlns:a16="http://schemas.microsoft.com/office/drawing/2014/main" id="{E2734981-D056-20A1-1627-D3D7F979D1E0}"/>
              </a:ext>
            </a:extLst>
          </p:cNvPr>
          <p:cNvSpPr>
            <a:spLocks noGrp="1"/>
          </p:cNvSpPr>
          <p:nvPr>
            <p:ph type="body" sz="quarter" idx="25" hasCustomPrompt="1"/>
          </p:nvPr>
        </p:nvSpPr>
        <p:spPr>
          <a:xfrm>
            <a:off x="7568710" y="2228634"/>
            <a:ext cx="2350537" cy="260076"/>
          </a:xfrm>
        </p:spPr>
        <p:txBody>
          <a:bodyPr anchor="ctr" anchorCtr="0">
            <a:noAutofit/>
          </a:bodyPr>
          <a:lstStyle>
            <a:lvl1pPr marL="0" indent="0" algn="l">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6" name="Text Placeholder 6">
            <a:extLst>
              <a:ext uri="{FF2B5EF4-FFF2-40B4-BE49-F238E27FC236}">
                <a16:creationId xmlns:a16="http://schemas.microsoft.com/office/drawing/2014/main" id="{CB67E892-68CA-2D9B-9868-BA6955D35368}"/>
              </a:ext>
            </a:extLst>
          </p:cNvPr>
          <p:cNvSpPr>
            <a:spLocks noGrp="1"/>
          </p:cNvSpPr>
          <p:nvPr>
            <p:ph type="body" sz="quarter" idx="26" hasCustomPrompt="1"/>
          </p:nvPr>
        </p:nvSpPr>
        <p:spPr>
          <a:xfrm>
            <a:off x="7568710" y="2524463"/>
            <a:ext cx="2350538" cy="253893"/>
          </a:xfrm>
        </p:spPr>
        <p:txBody>
          <a:bodyPr>
            <a:normAutofit/>
          </a:bodyPr>
          <a:lstStyle>
            <a:lvl1pPr marL="0" indent="0" algn="l">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9" name="Text Placeholder 6">
            <a:extLst>
              <a:ext uri="{FF2B5EF4-FFF2-40B4-BE49-F238E27FC236}">
                <a16:creationId xmlns:a16="http://schemas.microsoft.com/office/drawing/2014/main" id="{E8E617DC-AB4B-8F29-E7A1-39290CC228A6}"/>
              </a:ext>
            </a:extLst>
          </p:cNvPr>
          <p:cNvSpPr>
            <a:spLocks noGrp="1"/>
          </p:cNvSpPr>
          <p:nvPr>
            <p:ph type="body" sz="quarter" idx="27" hasCustomPrompt="1"/>
          </p:nvPr>
        </p:nvSpPr>
        <p:spPr>
          <a:xfrm>
            <a:off x="7568710" y="2821431"/>
            <a:ext cx="2350537" cy="913299"/>
          </a:xfrm>
        </p:spPr>
        <p:txBody>
          <a:bodyPr>
            <a:normAutofit/>
          </a:bodyPr>
          <a:lstStyle>
            <a:lvl1pPr marL="0" indent="0" algn="l">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11" name="Text Placeholder 6">
            <a:extLst>
              <a:ext uri="{FF2B5EF4-FFF2-40B4-BE49-F238E27FC236}">
                <a16:creationId xmlns:a16="http://schemas.microsoft.com/office/drawing/2014/main" id="{02DA693B-7AD8-8E99-8283-87912E0C43E5}"/>
              </a:ext>
            </a:extLst>
          </p:cNvPr>
          <p:cNvSpPr>
            <a:spLocks noGrp="1"/>
          </p:cNvSpPr>
          <p:nvPr>
            <p:ph type="body" sz="quarter" idx="28" hasCustomPrompt="1"/>
          </p:nvPr>
        </p:nvSpPr>
        <p:spPr>
          <a:xfrm>
            <a:off x="7568710" y="4297014"/>
            <a:ext cx="2350537" cy="249378"/>
          </a:xfrm>
        </p:spPr>
        <p:txBody>
          <a:bodyPr anchor="ctr" anchorCtr="0">
            <a:noAutofit/>
          </a:bodyPr>
          <a:lstStyle>
            <a:lvl1pPr marL="0" indent="0" algn="l">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13" name="Text Placeholder 6">
            <a:extLst>
              <a:ext uri="{FF2B5EF4-FFF2-40B4-BE49-F238E27FC236}">
                <a16:creationId xmlns:a16="http://schemas.microsoft.com/office/drawing/2014/main" id="{0ABF8EE7-49AD-7917-99B1-52B686D29E05}"/>
              </a:ext>
            </a:extLst>
          </p:cNvPr>
          <p:cNvSpPr>
            <a:spLocks noGrp="1"/>
          </p:cNvSpPr>
          <p:nvPr>
            <p:ph type="body" sz="quarter" idx="29" hasCustomPrompt="1"/>
          </p:nvPr>
        </p:nvSpPr>
        <p:spPr>
          <a:xfrm>
            <a:off x="7568710" y="4590182"/>
            <a:ext cx="2350537" cy="277847"/>
          </a:xfrm>
        </p:spPr>
        <p:txBody>
          <a:bodyPr>
            <a:normAutofit/>
          </a:bodyPr>
          <a:lstStyle>
            <a:lvl1pPr marL="0" indent="0" algn="l">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19" name="Text Placeholder 6">
            <a:extLst>
              <a:ext uri="{FF2B5EF4-FFF2-40B4-BE49-F238E27FC236}">
                <a16:creationId xmlns:a16="http://schemas.microsoft.com/office/drawing/2014/main" id="{142EA966-42F8-3CA0-8111-35083E14CE8D}"/>
              </a:ext>
            </a:extLst>
          </p:cNvPr>
          <p:cNvSpPr>
            <a:spLocks noGrp="1"/>
          </p:cNvSpPr>
          <p:nvPr>
            <p:ph type="body" sz="quarter" idx="30" hasCustomPrompt="1"/>
          </p:nvPr>
        </p:nvSpPr>
        <p:spPr>
          <a:xfrm>
            <a:off x="7568710" y="4914997"/>
            <a:ext cx="2350537" cy="875894"/>
          </a:xfrm>
        </p:spPr>
        <p:txBody>
          <a:bodyPr>
            <a:normAutofit/>
          </a:bodyPr>
          <a:lstStyle>
            <a:lvl1pPr marL="0" indent="0" algn="l">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Click to add 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02027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7A83E25-F28F-774B-FE0D-D9804548EC54}"/>
              </a:ext>
            </a:extLst>
          </p:cNvPr>
          <p:cNvGrpSpPr/>
          <p:nvPr userDrawn="1"/>
        </p:nvGrpSpPr>
        <p:grpSpPr>
          <a:xfrm>
            <a:off x="-193623" y="27809"/>
            <a:ext cx="5242592" cy="6832288"/>
            <a:chOff x="-193623" y="27809"/>
            <a:chExt cx="5242592" cy="6832288"/>
          </a:xfrm>
        </p:grpSpPr>
        <p:sp>
          <p:nvSpPr>
            <p:cNvPr id="6" name="Freeform: Shape 5">
              <a:extLst>
                <a:ext uri="{FF2B5EF4-FFF2-40B4-BE49-F238E27FC236}">
                  <a16:creationId xmlns:a16="http://schemas.microsoft.com/office/drawing/2014/main" id="{503F4CC2-EAC6-172D-130E-A579DA0E06D1}"/>
                </a:ext>
              </a:extLst>
            </p:cNvPr>
            <p:cNvSpPr/>
            <p:nvPr userDrawn="1"/>
          </p:nvSpPr>
          <p:spPr>
            <a:xfrm>
              <a:off x="1150669" y="27809"/>
              <a:ext cx="2862789" cy="1403586"/>
            </a:xfrm>
            <a:custGeom>
              <a:avLst/>
              <a:gdLst>
                <a:gd name="connsiteX0" fmla="*/ 1466834 w 2862789"/>
                <a:gd name="connsiteY0" fmla="*/ 1397869 h 1403586"/>
                <a:gd name="connsiteX1" fmla="*/ 1461125 w 2862789"/>
                <a:gd name="connsiteY1" fmla="*/ 1403586 h 1403586"/>
                <a:gd name="connsiteX2" fmla="*/ 1403547 w 2862789"/>
                <a:gd name="connsiteY2" fmla="*/ 1403586 h 1403586"/>
                <a:gd name="connsiteX3" fmla="*/ 1397869 w 2862789"/>
                <a:gd name="connsiteY3" fmla="*/ 1397917 h 1403586"/>
                <a:gd name="connsiteX4" fmla="*/ 1527736 w 2862789"/>
                <a:gd name="connsiteY4" fmla="*/ 1336884 h 1403586"/>
                <a:gd name="connsiteX5" fmla="*/ 1498887 w 2862789"/>
                <a:gd name="connsiteY5" fmla="*/ 1365772 h 1403586"/>
                <a:gd name="connsiteX6" fmla="*/ 1365772 w 2862789"/>
                <a:gd name="connsiteY6" fmla="*/ 1365863 h 1403586"/>
                <a:gd name="connsiteX7" fmla="*/ 1336884 w 2862789"/>
                <a:gd name="connsiteY7" fmla="*/ 1337014 h 1403586"/>
                <a:gd name="connsiteX8" fmla="*/ 1588639 w 2862789"/>
                <a:gd name="connsiteY8" fmla="*/ 1275897 h 1403586"/>
                <a:gd name="connsiteX9" fmla="*/ 1559790 w 2862789"/>
                <a:gd name="connsiteY9" fmla="*/ 1304785 h 1403586"/>
                <a:gd name="connsiteX10" fmla="*/ 1305588 w 2862789"/>
                <a:gd name="connsiteY10" fmla="*/ 1305761 h 1403586"/>
                <a:gd name="connsiteX11" fmla="*/ 1306389 w 2862789"/>
                <a:gd name="connsiteY11" fmla="*/ 1304959 h 1403586"/>
                <a:gd name="connsiteX12" fmla="*/ 1277501 w 2862789"/>
                <a:gd name="connsiteY12" fmla="*/ 1276110 h 1403586"/>
                <a:gd name="connsiteX13" fmla="*/ 1648741 w 2862789"/>
                <a:gd name="connsiteY13" fmla="*/ 1215713 h 1403586"/>
                <a:gd name="connsiteX14" fmla="*/ 1619891 w 2862789"/>
                <a:gd name="connsiteY14" fmla="*/ 1244602 h 1403586"/>
                <a:gd name="connsiteX15" fmla="*/ 1244602 w 2862789"/>
                <a:gd name="connsiteY15" fmla="*/ 1244859 h 1403586"/>
                <a:gd name="connsiteX16" fmla="*/ 1215714 w 2862789"/>
                <a:gd name="connsiteY16" fmla="*/ 1216010 h 1403586"/>
                <a:gd name="connsiteX17" fmla="*/ 1709643 w 2862789"/>
                <a:gd name="connsiteY17" fmla="*/ 1154727 h 1403586"/>
                <a:gd name="connsiteX18" fmla="*/ 1680795 w 2862789"/>
                <a:gd name="connsiteY18" fmla="*/ 1183615 h 1403586"/>
                <a:gd name="connsiteX19" fmla="*/ 1183615 w 2862789"/>
                <a:gd name="connsiteY19" fmla="*/ 1183956 h 1403586"/>
                <a:gd name="connsiteX20" fmla="*/ 1154727 w 2862789"/>
                <a:gd name="connsiteY20" fmla="*/ 1155107 h 1403586"/>
                <a:gd name="connsiteX21" fmla="*/ 1770546 w 2862789"/>
                <a:gd name="connsiteY21" fmla="*/ 1093741 h 1403586"/>
                <a:gd name="connsiteX22" fmla="*/ 1741698 w 2862789"/>
                <a:gd name="connsiteY22" fmla="*/ 1122629 h 1403586"/>
                <a:gd name="connsiteX23" fmla="*/ 1122629 w 2862789"/>
                <a:gd name="connsiteY23" fmla="*/ 1123053 h 1403586"/>
                <a:gd name="connsiteX24" fmla="*/ 1094544 w 2862789"/>
                <a:gd name="connsiteY24" fmla="*/ 1095006 h 1403586"/>
                <a:gd name="connsiteX25" fmla="*/ 1831449 w 2862789"/>
                <a:gd name="connsiteY25" fmla="*/ 1032755 h 1403586"/>
                <a:gd name="connsiteX26" fmla="*/ 1802600 w 2862789"/>
                <a:gd name="connsiteY26" fmla="*/ 1061643 h 1403586"/>
                <a:gd name="connsiteX27" fmla="*/ 1062445 w 2862789"/>
                <a:gd name="connsiteY27" fmla="*/ 1062951 h 1403586"/>
                <a:gd name="connsiteX28" fmla="*/ 1063246 w 2862789"/>
                <a:gd name="connsiteY28" fmla="*/ 1062149 h 1403586"/>
                <a:gd name="connsiteX29" fmla="*/ 1034358 w 2862789"/>
                <a:gd name="connsiteY29" fmla="*/ 1033300 h 1403586"/>
                <a:gd name="connsiteX30" fmla="*/ 1891550 w 2862789"/>
                <a:gd name="connsiteY30" fmla="*/ 972571 h 1403586"/>
                <a:gd name="connsiteX31" fmla="*/ 1862702 w 2862789"/>
                <a:gd name="connsiteY31" fmla="*/ 1001459 h 1403586"/>
                <a:gd name="connsiteX32" fmla="*/ 1001459 w 2862789"/>
                <a:gd name="connsiteY32" fmla="*/ 1002049 h 1403586"/>
                <a:gd name="connsiteX33" fmla="*/ 972571 w 2862789"/>
                <a:gd name="connsiteY33" fmla="*/ 973200 h 1403586"/>
                <a:gd name="connsiteX34" fmla="*/ 1952453 w 2862789"/>
                <a:gd name="connsiteY34" fmla="*/ 911585 h 1403586"/>
                <a:gd name="connsiteX35" fmla="*/ 1923604 w 2862789"/>
                <a:gd name="connsiteY35" fmla="*/ 940473 h 1403586"/>
                <a:gd name="connsiteX36" fmla="*/ 940473 w 2862789"/>
                <a:gd name="connsiteY36" fmla="*/ 941146 h 1403586"/>
                <a:gd name="connsiteX37" fmla="*/ 911585 w 2862789"/>
                <a:gd name="connsiteY37" fmla="*/ 912297 h 1403586"/>
                <a:gd name="connsiteX38" fmla="*/ 2013356 w 2862789"/>
                <a:gd name="connsiteY38" fmla="*/ 850598 h 1403586"/>
                <a:gd name="connsiteX39" fmla="*/ 1984507 w 2862789"/>
                <a:gd name="connsiteY39" fmla="*/ 879486 h 1403586"/>
                <a:gd name="connsiteX40" fmla="*/ 880289 w 2862789"/>
                <a:gd name="connsiteY40" fmla="*/ 881044 h 1403586"/>
                <a:gd name="connsiteX41" fmla="*/ 881090 w 2862789"/>
                <a:gd name="connsiteY41" fmla="*/ 880242 h 1403586"/>
                <a:gd name="connsiteX42" fmla="*/ 852202 w 2862789"/>
                <a:gd name="connsiteY42" fmla="*/ 851393 h 1403586"/>
                <a:gd name="connsiteX43" fmla="*/ 2074259 w 2862789"/>
                <a:gd name="connsiteY43" fmla="*/ 789612 h 1403586"/>
                <a:gd name="connsiteX44" fmla="*/ 2045410 w 2862789"/>
                <a:gd name="connsiteY44" fmla="*/ 818500 h 1403586"/>
                <a:gd name="connsiteX45" fmla="*/ 819303 w 2862789"/>
                <a:gd name="connsiteY45" fmla="*/ 820142 h 1403586"/>
                <a:gd name="connsiteX46" fmla="*/ 820104 w 2862789"/>
                <a:gd name="connsiteY46" fmla="*/ 819339 h 1403586"/>
                <a:gd name="connsiteX47" fmla="*/ 791216 w 2862789"/>
                <a:gd name="connsiteY47" fmla="*/ 790491 h 1403586"/>
                <a:gd name="connsiteX48" fmla="*/ 2134360 w 2862789"/>
                <a:gd name="connsiteY48" fmla="*/ 729428 h 1403586"/>
                <a:gd name="connsiteX49" fmla="*/ 2105511 w 2862789"/>
                <a:gd name="connsiteY49" fmla="*/ 758316 h 1403586"/>
                <a:gd name="connsiteX50" fmla="*/ 758316 w 2862789"/>
                <a:gd name="connsiteY50" fmla="*/ 759239 h 1403586"/>
                <a:gd name="connsiteX51" fmla="*/ 729428 w 2862789"/>
                <a:gd name="connsiteY51" fmla="*/ 730390 h 1403586"/>
                <a:gd name="connsiteX52" fmla="*/ 2195263 w 2862789"/>
                <a:gd name="connsiteY52" fmla="*/ 668442 h 1403586"/>
                <a:gd name="connsiteX53" fmla="*/ 2166414 w 2862789"/>
                <a:gd name="connsiteY53" fmla="*/ 697330 h 1403586"/>
                <a:gd name="connsiteX54" fmla="*/ 697331 w 2862789"/>
                <a:gd name="connsiteY54" fmla="*/ 698336 h 1403586"/>
                <a:gd name="connsiteX55" fmla="*/ 668442 w 2862789"/>
                <a:gd name="connsiteY55" fmla="*/ 669488 h 1403586"/>
                <a:gd name="connsiteX56" fmla="*/ 2256165 w 2862789"/>
                <a:gd name="connsiteY56" fmla="*/ 607456 h 1403586"/>
                <a:gd name="connsiteX57" fmla="*/ 2227317 w 2862789"/>
                <a:gd name="connsiteY57" fmla="*/ 636344 h 1403586"/>
                <a:gd name="connsiteX58" fmla="*/ 637146 w 2862789"/>
                <a:gd name="connsiteY58" fmla="*/ 638235 h 1403586"/>
                <a:gd name="connsiteX59" fmla="*/ 637948 w 2862789"/>
                <a:gd name="connsiteY59" fmla="*/ 637432 h 1403586"/>
                <a:gd name="connsiteX60" fmla="*/ 609059 w 2862789"/>
                <a:gd name="connsiteY60" fmla="*/ 608584 h 1403586"/>
                <a:gd name="connsiteX61" fmla="*/ 2316267 w 2862789"/>
                <a:gd name="connsiteY61" fmla="*/ 547272 h 1403586"/>
                <a:gd name="connsiteX62" fmla="*/ 2287419 w 2862789"/>
                <a:gd name="connsiteY62" fmla="*/ 576160 h 1403586"/>
                <a:gd name="connsiteX63" fmla="*/ 576160 w 2862789"/>
                <a:gd name="connsiteY63" fmla="*/ 577332 h 1403586"/>
                <a:gd name="connsiteX64" fmla="*/ 547272 w 2862789"/>
                <a:gd name="connsiteY64" fmla="*/ 548483 h 1403586"/>
                <a:gd name="connsiteX65" fmla="*/ 2377170 w 2862789"/>
                <a:gd name="connsiteY65" fmla="*/ 486286 h 1403586"/>
                <a:gd name="connsiteX66" fmla="*/ 2348321 w 2862789"/>
                <a:gd name="connsiteY66" fmla="*/ 515174 h 1403586"/>
                <a:gd name="connsiteX67" fmla="*/ 515174 w 2862789"/>
                <a:gd name="connsiteY67" fmla="*/ 516429 h 1403586"/>
                <a:gd name="connsiteX68" fmla="*/ 486286 w 2862789"/>
                <a:gd name="connsiteY68" fmla="*/ 487581 h 1403586"/>
                <a:gd name="connsiteX69" fmla="*/ 2438073 w 2862789"/>
                <a:gd name="connsiteY69" fmla="*/ 425299 h 1403586"/>
                <a:gd name="connsiteX70" fmla="*/ 2409224 w 2862789"/>
                <a:gd name="connsiteY70" fmla="*/ 454187 h 1403586"/>
                <a:gd name="connsiteX71" fmla="*/ 454187 w 2862789"/>
                <a:gd name="connsiteY71" fmla="*/ 455526 h 1403586"/>
                <a:gd name="connsiteX72" fmla="*/ 425299 w 2862789"/>
                <a:gd name="connsiteY72" fmla="*/ 426677 h 1403586"/>
                <a:gd name="connsiteX73" fmla="*/ 2498976 w 2862789"/>
                <a:gd name="connsiteY73" fmla="*/ 364313 h 1403586"/>
                <a:gd name="connsiteX74" fmla="*/ 2470126 w 2862789"/>
                <a:gd name="connsiteY74" fmla="*/ 393202 h 1403586"/>
                <a:gd name="connsiteX75" fmla="*/ 394004 w 2862789"/>
                <a:gd name="connsiteY75" fmla="*/ 395425 h 1403586"/>
                <a:gd name="connsiteX76" fmla="*/ 394805 w 2862789"/>
                <a:gd name="connsiteY76" fmla="*/ 394623 h 1403586"/>
                <a:gd name="connsiteX77" fmla="*/ 365917 w 2862789"/>
                <a:gd name="connsiteY77" fmla="*/ 365774 h 1403586"/>
                <a:gd name="connsiteX78" fmla="*/ 2559077 w 2862789"/>
                <a:gd name="connsiteY78" fmla="*/ 304129 h 1403586"/>
                <a:gd name="connsiteX79" fmla="*/ 2530228 w 2862789"/>
                <a:gd name="connsiteY79" fmla="*/ 333017 h 1403586"/>
                <a:gd name="connsiteX80" fmla="*/ 333017 w 2862789"/>
                <a:gd name="connsiteY80" fmla="*/ 334522 h 1403586"/>
                <a:gd name="connsiteX81" fmla="*/ 304129 w 2862789"/>
                <a:gd name="connsiteY81" fmla="*/ 305673 h 1403586"/>
                <a:gd name="connsiteX82" fmla="*/ 2619980 w 2862789"/>
                <a:gd name="connsiteY82" fmla="*/ 243143 h 1403586"/>
                <a:gd name="connsiteX83" fmla="*/ 2591131 w 2862789"/>
                <a:gd name="connsiteY83" fmla="*/ 272031 h 1403586"/>
                <a:gd name="connsiteX84" fmla="*/ 272032 w 2862789"/>
                <a:gd name="connsiteY84" fmla="*/ 273620 h 1403586"/>
                <a:gd name="connsiteX85" fmla="*/ 243144 w 2862789"/>
                <a:gd name="connsiteY85" fmla="*/ 244771 h 1403586"/>
                <a:gd name="connsiteX86" fmla="*/ 2680882 w 2862789"/>
                <a:gd name="connsiteY86" fmla="*/ 182157 h 1403586"/>
                <a:gd name="connsiteX87" fmla="*/ 2652034 w 2862789"/>
                <a:gd name="connsiteY87" fmla="*/ 211045 h 1403586"/>
                <a:gd name="connsiteX88" fmla="*/ 211847 w 2862789"/>
                <a:gd name="connsiteY88" fmla="*/ 213518 h 1403586"/>
                <a:gd name="connsiteX89" fmla="*/ 212649 w 2862789"/>
                <a:gd name="connsiteY89" fmla="*/ 212715 h 1403586"/>
                <a:gd name="connsiteX90" fmla="*/ 183761 w 2862789"/>
                <a:gd name="connsiteY90" fmla="*/ 183867 h 1403586"/>
                <a:gd name="connsiteX91" fmla="*/ 2741785 w 2862789"/>
                <a:gd name="connsiteY91" fmla="*/ 121170 h 1403586"/>
                <a:gd name="connsiteX92" fmla="*/ 2712937 w 2862789"/>
                <a:gd name="connsiteY92" fmla="*/ 150058 h 1403586"/>
                <a:gd name="connsiteX93" fmla="*/ 150862 w 2862789"/>
                <a:gd name="connsiteY93" fmla="*/ 152615 h 1403586"/>
                <a:gd name="connsiteX94" fmla="*/ 151663 w 2862789"/>
                <a:gd name="connsiteY94" fmla="*/ 151813 h 1403586"/>
                <a:gd name="connsiteX95" fmla="*/ 122774 w 2862789"/>
                <a:gd name="connsiteY95" fmla="*/ 122964 h 1403586"/>
                <a:gd name="connsiteX96" fmla="*/ 2801886 w 2862789"/>
                <a:gd name="connsiteY96" fmla="*/ 60987 h 1403586"/>
                <a:gd name="connsiteX97" fmla="*/ 2773038 w 2862789"/>
                <a:gd name="connsiteY97" fmla="*/ 89875 h 1403586"/>
                <a:gd name="connsiteX98" fmla="*/ 89875 w 2862789"/>
                <a:gd name="connsiteY98" fmla="*/ 91712 h 1403586"/>
                <a:gd name="connsiteX99" fmla="*/ 60987 w 2862789"/>
                <a:gd name="connsiteY99" fmla="*/ 62864 h 1403586"/>
                <a:gd name="connsiteX100" fmla="*/ 2862789 w 2862789"/>
                <a:gd name="connsiteY100" fmla="*/ 0 h 1403586"/>
                <a:gd name="connsiteX101" fmla="*/ 2833941 w 2862789"/>
                <a:gd name="connsiteY101" fmla="*/ 28888 h 1403586"/>
                <a:gd name="connsiteX102" fmla="*/ 28889 w 2862789"/>
                <a:gd name="connsiteY102" fmla="*/ 30809 h 1403586"/>
                <a:gd name="connsiteX103" fmla="*/ 0 w 2862789"/>
                <a:gd name="connsiteY103" fmla="*/ 1961 h 140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862789" h="1403586">
                  <a:moveTo>
                    <a:pt x="1466834" y="1397869"/>
                  </a:moveTo>
                  <a:lnTo>
                    <a:pt x="1461125" y="1403586"/>
                  </a:lnTo>
                  <a:lnTo>
                    <a:pt x="1403547" y="1403586"/>
                  </a:lnTo>
                  <a:lnTo>
                    <a:pt x="1397869" y="1397917"/>
                  </a:lnTo>
                  <a:close/>
                  <a:moveTo>
                    <a:pt x="1527736" y="1336884"/>
                  </a:moveTo>
                  <a:lnTo>
                    <a:pt x="1498887" y="1365772"/>
                  </a:lnTo>
                  <a:lnTo>
                    <a:pt x="1365772" y="1365863"/>
                  </a:lnTo>
                  <a:lnTo>
                    <a:pt x="1336884" y="1337014"/>
                  </a:lnTo>
                  <a:close/>
                  <a:moveTo>
                    <a:pt x="1588639" y="1275897"/>
                  </a:moveTo>
                  <a:lnTo>
                    <a:pt x="1559790" y="1304785"/>
                  </a:lnTo>
                  <a:lnTo>
                    <a:pt x="1305588" y="1305761"/>
                  </a:lnTo>
                  <a:lnTo>
                    <a:pt x="1306389" y="1304959"/>
                  </a:lnTo>
                  <a:lnTo>
                    <a:pt x="1277501" y="1276110"/>
                  </a:lnTo>
                  <a:close/>
                  <a:moveTo>
                    <a:pt x="1648741" y="1215713"/>
                  </a:moveTo>
                  <a:lnTo>
                    <a:pt x="1619891" y="1244602"/>
                  </a:lnTo>
                  <a:lnTo>
                    <a:pt x="1244602" y="1244859"/>
                  </a:lnTo>
                  <a:lnTo>
                    <a:pt x="1215714" y="1216010"/>
                  </a:lnTo>
                  <a:close/>
                  <a:moveTo>
                    <a:pt x="1709643" y="1154727"/>
                  </a:moveTo>
                  <a:lnTo>
                    <a:pt x="1680795" y="1183615"/>
                  </a:lnTo>
                  <a:lnTo>
                    <a:pt x="1183615" y="1183956"/>
                  </a:lnTo>
                  <a:lnTo>
                    <a:pt x="1154727" y="1155107"/>
                  </a:lnTo>
                  <a:close/>
                  <a:moveTo>
                    <a:pt x="1770546" y="1093741"/>
                  </a:moveTo>
                  <a:lnTo>
                    <a:pt x="1741698" y="1122629"/>
                  </a:lnTo>
                  <a:lnTo>
                    <a:pt x="1122629" y="1123053"/>
                  </a:lnTo>
                  <a:lnTo>
                    <a:pt x="1094544" y="1095006"/>
                  </a:lnTo>
                  <a:close/>
                  <a:moveTo>
                    <a:pt x="1831449" y="1032755"/>
                  </a:moveTo>
                  <a:lnTo>
                    <a:pt x="1802600" y="1061643"/>
                  </a:lnTo>
                  <a:lnTo>
                    <a:pt x="1062445" y="1062951"/>
                  </a:lnTo>
                  <a:lnTo>
                    <a:pt x="1063246" y="1062149"/>
                  </a:lnTo>
                  <a:lnTo>
                    <a:pt x="1034358" y="1033300"/>
                  </a:lnTo>
                  <a:close/>
                  <a:moveTo>
                    <a:pt x="1891550" y="972571"/>
                  </a:moveTo>
                  <a:lnTo>
                    <a:pt x="1862702" y="1001459"/>
                  </a:lnTo>
                  <a:lnTo>
                    <a:pt x="1001459" y="1002049"/>
                  </a:lnTo>
                  <a:lnTo>
                    <a:pt x="972571" y="973200"/>
                  </a:lnTo>
                  <a:close/>
                  <a:moveTo>
                    <a:pt x="1952453" y="911585"/>
                  </a:moveTo>
                  <a:lnTo>
                    <a:pt x="1923604" y="940473"/>
                  </a:lnTo>
                  <a:lnTo>
                    <a:pt x="940473" y="941146"/>
                  </a:lnTo>
                  <a:lnTo>
                    <a:pt x="911585" y="912297"/>
                  </a:lnTo>
                  <a:close/>
                  <a:moveTo>
                    <a:pt x="2013356" y="850598"/>
                  </a:moveTo>
                  <a:lnTo>
                    <a:pt x="1984507" y="879486"/>
                  </a:lnTo>
                  <a:lnTo>
                    <a:pt x="880289" y="881044"/>
                  </a:lnTo>
                  <a:lnTo>
                    <a:pt x="881090" y="880242"/>
                  </a:lnTo>
                  <a:lnTo>
                    <a:pt x="852202" y="851393"/>
                  </a:lnTo>
                  <a:close/>
                  <a:moveTo>
                    <a:pt x="2074259" y="789612"/>
                  </a:moveTo>
                  <a:lnTo>
                    <a:pt x="2045410" y="818500"/>
                  </a:lnTo>
                  <a:lnTo>
                    <a:pt x="819303" y="820142"/>
                  </a:lnTo>
                  <a:lnTo>
                    <a:pt x="820104" y="819339"/>
                  </a:lnTo>
                  <a:lnTo>
                    <a:pt x="791216" y="790491"/>
                  </a:lnTo>
                  <a:close/>
                  <a:moveTo>
                    <a:pt x="2134360" y="729428"/>
                  </a:moveTo>
                  <a:lnTo>
                    <a:pt x="2105511" y="758316"/>
                  </a:lnTo>
                  <a:lnTo>
                    <a:pt x="758316" y="759239"/>
                  </a:lnTo>
                  <a:lnTo>
                    <a:pt x="729428" y="730390"/>
                  </a:lnTo>
                  <a:close/>
                  <a:moveTo>
                    <a:pt x="2195263" y="668442"/>
                  </a:moveTo>
                  <a:lnTo>
                    <a:pt x="2166414" y="697330"/>
                  </a:lnTo>
                  <a:lnTo>
                    <a:pt x="697331" y="698336"/>
                  </a:lnTo>
                  <a:lnTo>
                    <a:pt x="668442" y="669488"/>
                  </a:lnTo>
                  <a:close/>
                  <a:moveTo>
                    <a:pt x="2256165" y="607456"/>
                  </a:moveTo>
                  <a:lnTo>
                    <a:pt x="2227317" y="636344"/>
                  </a:lnTo>
                  <a:lnTo>
                    <a:pt x="637146" y="638235"/>
                  </a:lnTo>
                  <a:lnTo>
                    <a:pt x="637948" y="637432"/>
                  </a:lnTo>
                  <a:lnTo>
                    <a:pt x="609059" y="608584"/>
                  </a:lnTo>
                  <a:close/>
                  <a:moveTo>
                    <a:pt x="2316267" y="547272"/>
                  </a:moveTo>
                  <a:lnTo>
                    <a:pt x="2287419" y="576160"/>
                  </a:lnTo>
                  <a:lnTo>
                    <a:pt x="576160" y="577332"/>
                  </a:lnTo>
                  <a:lnTo>
                    <a:pt x="547272" y="548483"/>
                  </a:lnTo>
                  <a:close/>
                  <a:moveTo>
                    <a:pt x="2377170" y="486286"/>
                  </a:moveTo>
                  <a:lnTo>
                    <a:pt x="2348321" y="515174"/>
                  </a:lnTo>
                  <a:lnTo>
                    <a:pt x="515174" y="516429"/>
                  </a:lnTo>
                  <a:lnTo>
                    <a:pt x="486286" y="487581"/>
                  </a:lnTo>
                  <a:close/>
                  <a:moveTo>
                    <a:pt x="2438073" y="425299"/>
                  </a:moveTo>
                  <a:lnTo>
                    <a:pt x="2409224" y="454187"/>
                  </a:lnTo>
                  <a:lnTo>
                    <a:pt x="454187" y="455526"/>
                  </a:lnTo>
                  <a:lnTo>
                    <a:pt x="425299" y="426677"/>
                  </a:lnTo>
                  <a:close/>
                  <a:moveTo>
                    <a:pt x="2498976" y="364313"/>
                  </a:moveTo>
                  <a:lnTo>
                    <a:pt x="2470126" y="393202"/>
                  </a:lnTo>
                  <a:lnTo>
                    <a:pt x="394004" y="395425"/>
                  </a:lnTo>
                  <a:lnTo>
                    <a:pt x="394805" y="394623"/>
                  </a:lnTo>
                  <a:lnTo>
                    <a:pt x="365917" y="365774"/>
                  </a:lnTo>
                  <a:close/>
                  <a:moveTo>
                    <a:pt x="2559077" y="304129"/>
                  </a:moveTo>
                  <a:lnTo>
                    <a:pt x="2530228" y="333017"/>
                  </a:lnTo>
                  <a:lnTo>
                    <a:pt x="333017" y="334522"/>
                  </a:lnTo>
                  <a:lnTo>
                    <a:pt x="304129" y="305673"/>
                  </a:lnTo>
                  <a:close/>
                  <a:moveTo>
                    <a:pt x="2619980" y="243143"/>
                  </a:moveTo>
                  <a:lnTo>
                    <a:pt x="2591131" y="272031"/>
                  </a:lnTo>
                  <a:lnTo>
                    <a:pt x="272032" y="273620"/>
                  </a:lnTo>
                  <a:lnTo>
                    <a:pt x="243144" y="244771"/>
                  </a:lnTo>
                  <a:close/>
                  <a:moveTo>
                    <a:pt x="2680882" y="182157"/>
                  </a:moveTo>
                  <a:lnTo>
                    <a:pt x="2652034" y="211045"/>
                  </a:lnTo>
                  <a:lnTo>
                    <a:pt x="211847" y="213518"/>
                  </a:lnTo>
                  <a:lnTo>
                    <a:pt x="212649" y="212715"/>
                  </a:lnTo>
                  <a:lnTo>
                    <a:pt x="183761" y="183867"/>
                  </a:lnTo>
                  <a:close/>
                  <a:moveTo>
                    <a:pt x="2741785" y="121170"/>
                  </a:moveTo>
                  <a:lnTo>
                    <a:pt x="2712937" y="150058"/>
                  </a:lnTo>
                  <a:lnTo>
                    <a:pt x="150862" y="152615"/>
                  </a:lnTo>
                  <a:lnTo>
                    <a:pt x="151663" y="151813"/>
                  </a:lnTo>
                  <a:lnTo>
                    <a:pt x="122774" y="122964"/>
                  </a:lnTo>
                  <a:close/>
                  <a:moveTo>
                    <a:pt x="2801886" y="60987"/>
                  </a:moveTo>
                  <a:lnTo>
                    <a:pt x="2773038" y="89875"/>
                  </a:lnTo>
                  <a:lnTo>
                    <a:pt x="89875" y="91712"/>
                  </a:lnTo>
                  <a:lnTo>
                    <a:pt x="60987" y="62864"/>
                  </a:lnTo>
                  <a:close/>
                  <a:moveTo>
                    <a:pt x="2862789" y="0"/>
                  </a:moveTo>
                  <a:lnTo>
                    <a:pt x="2833941" y="28888"/>
                  </a:lnTo>
                  <a:lnTo>
                    <a:pt x="28889" y="30809"/>
                  </a:lnTo>
                  <a:lnTo>
                    <a:pt x="0" y="1961"/>
                  </a:lnTo>
                  <a:close/>
                </a:path>
              </a:pathLst>
            </a:custGeom>
            <a:solidFill>
              <a:schemeClr val="accent5"/>
            </a:solidFill>
            <a:ln w="1133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A4AE12D1-08AF-45E9-A34A-BDE9E860BAA2}"/>
              </a:ext>
            </a:extLst>
          </p:cNvPr>
          <p:cNvSpPr>
            <a:spLocks noGrp="1"/>
          </p:cNvSpPr>
          <p:nvPr userDrawn="1">
            <p:ph type="title" hasCustomPrompt="1"/>
          </p:nvPr>
        </p:nvSpPr>
        <p:spPr>
          <a:xfrm>
            <a:off x="4937759" y="160958"/>
            <a:ext cx="6642735" cy="1828800"/>
          </a:xfrm>
        </p:spPr>
        <p:txBody>
          <a:bodyPr anchor="b" anchorCtr="0">
            <a:noAutofit/>
          </a:bodyPr>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userDrawn="1">
            <p:ph type="body" sz="quarter" idx="13" hasCustomPrompt="1"/>
          </p:nvPr>
        </p:nvSpPr>
        <p:spPr>
          <a:xfrm>
            <a:off x="4937759" y="2112734"/>
            <a:ext cx="6642735" cy="4012895"/>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userDrawn="1">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userDrawn="1">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userDrawn="1">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4937758" y="160959"/>
            <a:ext cx="7040880" cy="1829876"/>
          </a:xfrm>
        </p:spPr>
        <p:txBody>
          <a:bodyPr anchor="b" anchorCtr="0">
            <a:noAutofit/>
          </a:bodyPr>
          <a:lstStyle>
            <a:lvl1pPr>
              <a:defRPr cap="all" baseline="0">
                <a:solidFill>
                  <a:schemeClr val="accent1"/>
                </a:solidFill>
              </a:defRPr>
            </a:lvl1pPr>
          </a:lstStyle>
          <a:p>
            <a:r>
              <a:rPr lang="en-US"/>
              <a:t>Click to edit Master title style</a:t>
            </a:r>
            <a:endParaRPr lang="en-US" dirty="0"/>
          </a:p>
        </p:txBody>
      </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1977884"/>
            <a:ext cx="3200400" cy="990316"/>
          </a:xfrm>
        </p:spPr>
        <p:txBody>
          <a:bodyPr anchor="b" anchorCtr="0">
            <a:noAutofit/>
          </a:bodyPr>
          <a:lstStyle>
            <a:lvl1pPr marL="0" indent="0">
              <a:lnSpc>
                <a:spcPts val="2400"/>
              </a:lnSpc>
              <a:spcBef>
                <a:spcPts val="0"/>
              </a:spcBef>
              <a:buNone/>
              <a:defRPr sz="18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hasCustomPrompt="1"/>
          </p:nvPr>
        </p:nvSpPr>
        <p:spPr>
          <a:xfrm>
            <a:off x="4937760" y="3029672"/>
            <a:ext cx="3200400" cy="921388"/>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4023861"/>
            <a:ext cx="3200400" cy="990316"/>
          </a:xfrm>
        </p:spPr>
        <p:txBody>
          <a:bodyPr anchor="b" anchorCtr="0">
            <a:noAutofit/>
          </a:bodyPr>
          <a:lstStyle>
            <a:lvl1pPr marL="0" indent="0">
              <a:lnSpc>
                <a:spcPts val="2400"/>
              </a:lnSpc>
              <a:spcBef>
                <a:spcPts val="0"/>
              </a:spcBef>
              <a:buNone/>
              <a:defRPr sz="18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hasCustomPrompt="1"/>
          </p:nvPr>
        </p:nvSpPr>
        <p:spPr>
          <a:xfrm>
            <a:off x="4937760" y="5070059"/>
            <a:ext cx="3200400" cy="921388"/>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1977884"/>
            <a:ext cx="3200400" cy="990316"/>
          </a:xfrm>
        </p:spPr>
        <p:txBody>
          <a:bodyPr anchor="b" anchorCtr="0">
            <a:noAutofit/>
          </a:bodyPr>
          <a:lstStyle>
            <a:lvl1pPr marL="0" indent="0">
              <a:lnSpc>
                <a:spcPts val="2400"/>
              </a:lnSpc>
              <a:spcBef>
                <a:spcPts val="0"/>
              </a:spcBef>
              <a:buNone/>
              <a:defRPr sz="18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hasCustomPrompt="1"/>
          </p:nvPr>
        </p:nvSpPr>
        <p:spPr>
          <a:xfrm>
            <a:off x="8486217" y="3024356"/>
            <a:ext cx="3200400" cy="921388"/>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4023861"/>
            <a:ext cx="3200400" cy="990316"/>
          </a:xfrm>
        </p:spPr>
        <p:txBody>
          <a:bodyPr anchor="b" anchorCtr="0">
            <a:noAutofit/>
          </a:bodyPr>
          <a:lstStyle>
            <a:lvl1pPr marL="0" indent="0">
              <a:lnSpc>
                <a:spcPts val="2400"/>
              </a:lnSpc>
              <a:spcBef>
                <a:spcPts val="0"/>
              </a:spcBef>
              <a:buNone/>
              <a:defRPr sz="18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hasCustomPrompt="1"/>
          </p:nvPr>
        </p:nvSpPr>
        <p:spPr>
          <a:xfrm>
            <a:off x="8486217" y="5064743"/>
            <a:ext cx="3200400" cy="921388"/>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grpSp>
        <p:nvGrpSpPr>
          <p:cNvPr id="4" name="Group 3">
            <a:extLst>
              <a:ext uri="{FF2B5EF4-FFF2-40B4-BE49-F238E27FC236}">
                <a16:creationId xmlns:a16="http://schemas.microsoft.com/office/drawing/2014/main" id="{5D169E18-BB48-F754-12FE-29203BB12372}"/>
              </a:ext>
            </a:extLst>
          </p:cNvPr>
          <p:cNvGrpSpPr/>
          <p:nvPr userDrawn="1"/>
        </p:nvGrpSpPr>
        <p:grpSpPr>
          <a:xfrm>
            <a:off x="-193623" y="27809"/>
            <a:ext cx="5242592" cy="6832288"/>
            <a:chOff x="-193623" y="27809"/>
            <a:chExt cx="5242592" cy="6832288"/>
          </a:xfrm>
        </p:grpSpPr>
        <p:sp>
          <p:nvSpPr>
            <p:cNvPr id="5" name="Freeform: Shape 4">
              <a:extLst>
                <a:ext uri="{FF2B5EF4-FFF2-40B4-BE49-F238E27FC236}">
                  <a16:creationId xmlns:a16="http://schemas.microsoft.com/office/drawing/2014/main" id="{6405F32F-476F-A21D-6A58-609062A0539B}"/>
                </a:ext>
              </a:extLst>
            </p:cNvPr>
            <p:cNvSpPr/>
            <p:nvPr userDrawn="1"/>
          </p:nvSpPr>
          <p:spPr>
            <a:xfrm>
              <a:off x="1150669" y="27809"/>
              <a:ext cx="2862789" cy="1403586"/>
            </a:xfrm>
            <a:custGeom>
              <a:avLst/>
              <a:gdLst>
                <a:gd name="connsiteX0" fmla="*/ 1466834 w 2862789"/>
                <a:gd name="connsiteY0" fmla="*/ 1397869 h 1403586"/>
                <a:gd name="connsiteX1" fmla="*/ 1461125 w 2862789"/>
                <a:gd name="connsiteY1" fmla="*/ 1403586 h 1403586"/>
                <a:gd name="connsiteX2" fmla="*/ 1403547 w 2862789"/>
                <a:gd name="connsiteY2" fmla="*/ 1403586 h 1403586"/>
                <a:gd name="connsiteX3" fmla="*/ 1397869 w 2862789"/>
                <a:gd name="connsiteY3" fmla="*/ 1397917 h 1403586"/>
                <a:gd name="connsiteX4" fmla="*/ 1527736 w 2862789"/>
                <a:gd name="connsiteY4" fmla="*/ 1336884 h 1403586"/>
                <a:gd name="connsiteX5" fmla="*/ 1498887 w 2862789"/>
                <a:gd name="connsiteY5" fmla="*/ 1365772 h 1403586"/>
                <a:gd name="connsiteX6" fmla="*/ 1365772 w 2862789"/>
                <a:gd name="connsiteY6" fmla="*/ 1365863 h 1403586"/>
                <a:gd name="connsiteX7" fmla="*/ 1336884 w 2862789"/>
                <a:gd name="connsiteY7" fmla="*/ 1337014 h 1403586"/>
                <a:gd name="connsiteX8" fmla="*/ 1588639 w 2862789"/>
                <a:gd name="connsiteY8" fmla="*/ 1275897 h 1403586"/>
                <a:gd name="connsiteX9" fmla="*/ 1559790 w 2862789"/>
                <a:gd name="connsiteY9" fmla="*/ 1304785 h 1403586"/>
                <a:gd name="connsiteX10" fmla="*/ 1305588 w 2862789"/>
                <a:gd name="connsiteY10" fmla="*/ 1305761 h 1403586"/>
                <a:gd name="connsiteX11" fmla="*/ 1306389 w 2862789"/>
                <a:gd name="connsiteY11" fmla="*/ 1304959 h 1403586"/>
                <a:gd name="connsiteX12" fmla="*/ 1277501 w 2862789"/>
                <a:gd name="connsiteY12" fmla="*/ 1276110 h 1403586"/>
                <a:gd name="connsiteX13" fmla="*/ 1648741 w 2862789"/>
                <a:gd name="connsiteY13" fmla="*/ 1215713 h 1403586"/>
                <a:gd name="connsiteX14" fmla="*/ 1619891 w 2862789"/>
                <a:gd name="connsiteY14" fmla="*/ 1244602 h 1403586"/>
                <a:gd name="connsiteX15" fmla="*/ 1244602 w 2862789"/>
                <a:gd name="connsiteY15" fmla="*/ 1244859 h 1403586"/>
                <a:gd name="connsiteX16" fmla="*/ 1215714 w 2862789"/>
                <a:gd name="connsiteY16" fmla="*/ 1216010 h 1403586"/>
                <a:gd name="connsiteX17" fmla="*/ 1709643 w 2862789"/>
                <a:gd name="connsiteY17" fmla="*/ 1154727 h 1403586"/>
                <a:gd name="connsiteX18" fmla="*/ 1680795 w 2862789"/>
                <a:gd name="connsiteY18" fmla="*/ 1183615 h 1403586"/>
                <a:gd name="connsiteX19" fmla="*/ 1183615 w 2862789"/>
                <a:gd name="connsiteY19" fmla="*/ 1183956 h 1403586"/>
                <a:gd name="connsiteX20" fmla="*/ 1154727 w 2862789"/>
                <a:gd name="connsiteY20" fmla="*/ 1155107 h 1403586"/>
                <a:gd name="connsiteX21" fmla="*/ 1770546 w 2862789"/>
                <a:gd name="connsiteY21" fmla="*/ 1093741 h 1403586"/>
                <a:gd name="connsiteX22" fmla="*/ 1741698 w 2862789"/>
                <a:gd name="connsiteY22" fmla="*/ 1122629 h 1403586"/>
                <a:gd name="connsiteX23" fmla="*/ 1122629 w 2862789"/>
                <a:gd name="connsiteY23" fmla="*/ 1123053 h 1403586"/>
                <a:gd name="connsiteX24" fmla="*/ 1094544 w 2862789"/>
                <a:gd name="connsiteY24" fmla="*/ 1095006 h 1403586"/>
                <a:gd name="connsiteX25" fmla="*/ 1831449 w 2862789"/>
                <a:gd name="connsiteY25" fmla="*/ 1032755 h 1403586"/>
                <a:gd name="connsiteX26" fmla="*/ 1802600 w 2862789"/>
                <a:gd name="connsiteY26" fmla="*/ 1061643 h 1403586"/>
                <a:gd name="connsiteX27" fmla="*/ 1062445 w 2862789"/>
                <a:gd name="connsiteY27" fmla="*/ 1062951 h 1403586"/>
                <a:gd name="connsiteX28" fmla="*/ 1063246 w 2862789"/>
                <a:gd name="connsiteY28" fmla="*/ 1062149 h 1403586"/>
                <a:gd name="connsiteX29" fmla="*/ 1034358 w 2862789"/>
                <a:gd name="connsiteY29" fmla="*/ 1033300 h 1403586"/>
                <a:gd name="connsiteX30" fmla="*/ 1891550 w 2862789"/>
                <a:gd name="connsiteY30" fmla="*/ 972571 h 1403586"/>
                <a:gd name="connsiteX31" fmla="*/ 1862702 w 2862789"/>
                <a:gd name="connsiteY31" fmla="*/ 1001459 h 1403586"/>
                <a:gd name="connsiteX32" fmla="*/ 1001459 w 2862789"/>
                <a:gd name="connsiteY32" fmla="*/ 1002049 h 1403586"/>
                <a:gd name="connsiteX33" fmla="*/ 972571 w 2862789"/>
                <a:gd name="connsiteY33" fmla="*/ 973200 h 1403586"/>
                <a:gd name="connsiteX34" fmla="*/ 1952453 w 2862789"/>
                <a:gd name="connsiteY34" fmla="*/ 911585 h 1403586"/>
                <a:gd name="connsiteX35" fmla="*/ 1923604 w 2862789"/>
                <a:gd name="connsiteY35" fmla="*/ 940473 h 1403586"/>
                <a:gd name="connsiteX36" fmla="*/ 940473 w 2862789"/>
                <a:gd name="connsiteY36" fmla="*/ 941146 h 1403586"/>
                <a:gd name="connsiteX37" fmla="*/ 911585 w 2862789"/>
                <a:gd name="connsiteY37" fmla="*/ 912297 h 1403586"/>
                <a:gd name="connsiteX38" fmla="*/ 2013356 w 2862789"/>
                <a:gd name="connsiteY38" fmla="*/ 850598 h 1403586"/>
                <a:gd name="connsiteX39" fmla="*/ 1984507 w 2862789"/>
                <a:gd name="connsiteY39" fmla="*/ 879486 h 1403586"/>
                <a:gd name="connsiteX40" fmla="*/ 880289 w 2862789"/>
                <a:gd name="connsiteY40" fmla="*/ 881044 h 1403586"/>
                <a:gd name="connsiteX41" fmla="*/ 881090 w 2862789"/>
                <a:gd name="connsiteY41" fmla="*/ 880242 h 1403586"/>
                <a:gd name="connsiteX42" fmla="*/ 852202 w 2862789"/>
                <a:gd name="connsiteY42" fmla="*/ 851393 h 1403586"/>
                <a:gd name="connsiteX43" fmla="*/ 2074259 w 2862789"/>
                <a:gd name="connsiteY43" fmla="*/ 789612 h 1403586"/>
                <a:gd name="connsiteX44" fmla="*/ 2045410 w 2862789"/>
                <a:gd name="connsiteY44" fmla="*/ 818500 h 1403586"/>
                <a:gd name="connsiteX45" fmla="*/ 819303 w 2862789"/>
                <a:gd name="connsiteY45" fmla="*/ 820142 h 1403586"/>
                <a:gd name="connsiteX46" fmla="*/ 820104 w 2862789"/>
                <a:gd name="connsiteY46" fmla="*/ 819339 h 1403586"/>
                <a:gd name="connsiteX47" fmla="*/ 791216 w 2862789"/>
                <a:gd name="connsiteY47" fmla="*/ 790491 h 1403586"/>
                <a:gd name="connsiteX48" fmla="*/ 2134360 w 2862789"/>
                <a:gd name="connsiteY48" fmla="*/ 729428 h 1403586"/>
                <a:gd name="connsiteX49" fmla="*/ 2105511 w 2862789"/>
                <a:gd name="connsiteY49" fmla="*/ 758316 h 1403586"/>
                <a:gd name="connsiteX50" fmla="*/ 758316 w 2862789"/>
                <a:gd name="connsiteY50" fmla="*/ 759239 h 1403586"/>
                <a:gd name="connsiteX51" fmla="*/ 729428 w 2862789"/>
                <a:gd name="connsiteY51" fmla="*/ 730390 h 1403586"/>
                <a:gd name="connsiteX52" fmla="*/ 2195263 w 2862789"/>
                <a:gd name="connsiteY52" fmla="*/ 668442 h 1403586"/>
                <a:gd name="connsiteX53" fmla="*/ 2166414 w 2862789"/>
                <a:gd name="connsiteY53" fmla="*/ 697330 h 1403586"/>
                <a:gd name="connsiteX54" fmla="*/ 697331 w 2862789"/>
                <a:gd name="connsiteY54" fmla="*/ 698336 h 1403586"/>
                <a:gd name="connsiteX55" fmla="*/ 668442 w 2862789"/>
                <a:gd name="connsiteY55" fmla="*/ 669488 h 1403586"/>
                <a:gd name="connsiteX56" fmla="*/ 2256165 w 2862789"/>
                <a:gd name="connsiteY56" fmla="*/ 607456 h 1403586"/>
                <a:gd name="connsiteX57" fmla="*/ 2227317 w 2862789"/>
                <a:gd name="connsiteY57" fmla="*/ 636344 h 1403586"/>
                <a:gd name="connsiteX58" fmla="*/ 637146 w 2862789"/>
                <a:gd name="connsiteY58" fmla="*/ 638235 h 1403586"/>
                <a:gd name="connsiteX59" fmla="*/ 637948 w 2862789"/>
                <a:gd name="connsiteY59" fmla="*/ 637432 h 1403586"/>
                <a:gd name="connsiteX60" fmla="*/ 609059 w 2862789"/>
                <a:gd name="connsiteY60" fmla="*/ 608584 h 1403586"/>
                <a:gd name="connsiteX61" fmla="*/ 2316267 w 2862789"/>
                <a:gd name="connsiteY61" fmla="*/ 547272 h 1403586"/>
                <a:gd name="connsiteX62" fmla="*/ 2287419 w 2862789"/>
                <a:gd name="connsiteY62" fmla="*/ 576160 h 1403586"/>
                <a:gd name="connsiteX63" fmla="*/ 576160 w 2862789"/>
                <a:gd name="connsiteY63" fmla="*/ 577332 h 1403586"/>
                <a:gd name="connsiteX64" fmla="*/ 547272 w 2862789"/>
                <a:gd name="connsiteY64" fmla="*/ 548483 h 1403586"/>
                <a:gd name="connsiteX65" fmla="*/ 2377170 w 2862789"/>
                <a:gd name="connsiteY65" fmla="*/ 486286 h 1403586"/>
                <a:gd name="connsiteX66" fmla="*/ 2348321 w 2862789"/>
                <a:gd name="connsiteY66" fmla="*/ 515174 h 1403586"/>
                <a:gd name="connsiteX67" fmla="*/ 515174 w 2862789"/>
                <a:gd name="connsiteY67" fmla="*/ 516429 h 1403586"/>
                <a:gd name="connsiteX68" fmla="*/ 486286 w 2862789"/>
                <a:gd name="connsiteY68" fmla="*/ 487581 h 1403586"/>
                <a:gd name="connsiteX69" fmla="*/ 2438073 w 2862789"/>
                <a:gd name="connsiteY69" fmla="*/ 425299 h 1403586"/>
                <a:gd name="connsiteX70" fmla="*/ 2409224 w 2862789"/>
                <a:gd name="connsiteY70" fmla="*/ 454187 h 1403586"/>
                <a:gd name="connsiteX71" fmla="*/ 454187 w 2862789"/>
                <a:gd name="connsiteY71" fmla="*/ 455526 h 1403586"/>
                <a:gd name="connsiteX72" fmla="*/ 425299 w 2862789"/>
                <a:gd name="connsiteY72" fmla="*/ 426677 h 1403586"/>
                <a:gd name="connsiteX73" fmla="*/ 2498976 w 2862789"/>
                <a:gd name="connsiteY73" fmla="*/ 364313 h 1403586"/>
                <a:gd name="connsiteX74" fmla="*/ 2470126 w 2862789"/>
                <a:gd name="connsiteY74" fmla="*/ 393202 h 1403586"/>
                <a:gd name="connsiteX75" fmla="*/ 394004 w 2862789"/>
                <a:gd name="connsiteY75" fmla="*/ 395425 h 1403586"/>
                <a:gd name="connsiteX76" fmla="*/ 394805 w 2862789"/>
                <a:gd name="connsiteY76" fmla="*/ 394623 h 1403586"/>
                <a:gd name="connsiteX77" fmla="*/ 365917 w 2862789"/>
                <a:gd name="connsiteY77" fmla="*/ 365774 h 1403586"/>
                <a:gd name="connsiteX78" fmla="*/ 2559077 w 2862789"/>
                <a:gd name="connsiteY78" fmla="*/ 304129 h 1403586"/>
                <a:gd name="connsiteX79" fmla="*/ 2530228 w 2862789"/>
                <a:gd name="connsiteY79" fmla="*/ 333017 h 1403586"/>
                <a:gd name="connsiteX80" fmla="*/ 333017 w 2862789"/>
                <a:gd name="connsiteY80" fmla="*/ 334522 h 1403586"/>
                <a:gd name="connsiteX81" fmla="*/ 304129 w 2862789"/>
                <a:gd name="connsiteY81" fmla="*/ 305673 h 1403586"/>
                <a:gd name="connsiteX82" fmla="*/ 2619980 w 2862789"/>
                <a:gd name="connsiteY82" fmla="*/ 243143 h 1403586"/>
                <a:gd name="connsiteX83" fmla="*/ 2591131 w 2862789"/>
                <a:gd name="connsiteY83" fmla="*/ 272031 h 1403586"/>
                <a:gd name="connsiteX84" fmla="*/ 272032 w 2862789"/>
                <a:gd name="connsiteY84" fmla="*/ 273620 h 1403586"/>
                <a:gd name="connsiteX85" fmla="*/ 243144 w 2862789"/>
                <a:gd name="connsiteY85" fmla="*/ 244771 h 1403586"/>
                <a:gd name="connsiteX86" fmla="*/ 2680882 w 2862789"/>
                <a:gd name="connsiteY86" fmla="*/ 182157 h 1403586"/>
                <a:gd name="connsiteX87" fmla="*/ 2652034 w 2862789"/>
                <a:gd name="connsiteY87" fmla="*/ 211045 h 1403586"/>
                <a:gd name="connsiteX88" fmla="*/ 211847 w 2862789"/>
                <a:gd name="connsiteY88" fmla="*/ 213518 h 1403586"/>
                <a:gd name="connsiteX89" fmla="*/ 212649 w 2862789"/>
                <a:gd name="connsiteY89" fmla="*/ 212715 h 1403586"/>
                <a:gd name="connsiteX90" fmla="*/ 183761 w 2862789"/>
                <a:gd name="connsiteY90" fmla="*/ 183867 h 1403586"/>
                <a:gd name="connsiteX91" fmla="*/ 2741785 w 2862789"/>
                <a:gd name="connsiteY91" fmla="*/ 121170 h 1403586"/>
                <a:gd name="connsiteX92" fmla="*/ 2712937 w 2862789"/>
                <a:gd name="connsiteY92" fmla="*/ 150058 h 1403586"/>
                <a:gd name="connsiteX93" fmla="*/ 150862 w 2862789"/>
                <a:gd name="connsiteY93" fmla="*/ 152615 h 1403586"/>
                <a:gd name="connsiteX94" fmla="*/ 151663 w 2862789"/>
                <a:gd name="connsiteY94" fmla="*/ 151813 h 1403586"/>
                <a:gd name="connsiteX95" fmla="*/ 122774 w 2862789"/>
                <a:gd name="connsiteY95" fmla="*/ 122964 h 1403586"/>
                <a:gd name="connsiteX96" fmla="*/ 2801886 w 2862789"/>
                <a:gd name="connsiteY96" fmla="*/ 60987 h 1403586"/>
                <a:gd name="connsiteX97" fmla="*/ 2773038 w 2862789"/>
                <a:gd name="connsiteY97" fmla="*/ 89875 h 1403586"/>
                <a:gd name="connsiteX98" fmla="*/ 89875 w 2862789"/>
                <a:gd name="connsiteY98" fmla="*/ 91712 h 1403586"/>
                <a:gd name="connsiteX99" fmla="*/ 60987 w 2862789"/>
                <a:gd name="connsiteY99" fmla="*/ 62864 h 1403586"/>
                <a:gd name="connsiteX100" fmla="*/ 2862789 w 2862789"/>
                <a:gd name="connsiteY100" fmla="*/ 0 h 1403586"/>
                <a:gd name="connsiteX101" fmla="*/ 2833941 w 2862789"/>
                <a:gd name="connsiteY101" fmla="*/ 28888 h 1403586"/>
                <a:gd name="connsiteX102" fmla="*/ 28889 w 2862789"/>
                <a:gd name="connsiteY102" fmla="*/ 30809 h 1403586"/>
                <a:gd name="connsiteX103" fmla="*/ 0 w 2862789"/>
                <a:gd name="connsiteY103" fmla="*/ 1961 h 140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862789" h="1403586">
                  <a:moveTo>
                    <a:pt x="1466834" y="1397869"/>
                  </a:moveTo>
                  <a:lnTo>
                    <a:pt x="1461125" y="1403586"/>
                  </a:lnTo>
                  <a:lnTo>
                    <a:pt x="1403547" y="1403586"/>
                  </a:lnTo>
                  <a:lnTo>
                    <a:pt x="1397869" y="1397917"/>
                  </a:lnTo>
                  <a:close/>
                  <a:moveTo>
                    <a:pt x="1527736" y="1336884"/>
                  </a:moveTo>
                  <a:lnTo>
                    <a:pt x="1498887" y="1365772"/>
                  </a:lnTo>
                  <a:lnTo>
                    <a:pt x="1365772" y="1365863"/>
                  </a:lnTo>
                  <a:lnTo>
                    <a:pt x="1336884" y="1337014"/>
                  </a:lnTo>
                  <a:close/>
                  <a:moveTo>
                    <a:pt x="1588639" y="1275897"/>
                  </a:moveTo>
                  <a:lnTo>
                    <a:pt x="1559790" y="1304785"/>
                  </a:lnTo>
                  <a:lnTo>
                    <a:pt x="1305588" y="1305761"/>
                  </a:lnTo>
                  <a:lnTo>
                    <a:pt x="1306389" y="1304959"/>
                  </a:lnTo>
                  <a:lnTo>
                    <a:pt x="1277501" y="1276110"/>
                  </a:lnTo>
                  <a:close/>
                  <a:moveTo>
                    <a:pt x="1648741" y="1215713"/>
                  </a:moveTo>
                  <a:lnTo>
                    <a:pt x="1619891" y="1244602"/>
                  </a:lnTo>
                  <a:lnTo>
                    <a:pt x="1244602" y="1244859"/>
                  </a:lnTo>
                  <a:lnTo>
                    <a:pt x="1215714" y="1216010"/>
                  </a:lnTo>
                  <a:close/>
                  <a:moveTo>
                    <a:pt x="1709643" y="1154727"/>
                  </a:moveTo>
                  <a:lnTo>
                    <a:pt x="1680795" y="1183615"/>
                  </a:lnTo>
                  <a:lnTo>
                    <a:pt x="1183615" y="1183956"/>
                  </a:lnTo>
                  <a:lnTo>
                    <a:pt x="1154727" y="1155107"/>
                  </a:lnTo>
                  <a:close/>
                  <a:moveTo>
                    <a:pt x="1770546" y="1093741"/>
                  </a:moveTo>
                  <a:lnTo>
                    <a:pt x="1741698" y="1122629"/>
                  </a:lnTo>
                  <a:lnTo>
                    <a:pt x="1122629" y="1123053"/>
                  </a:lnTo>
                  <a:lnTo>
                    <a:pt x="1094544" y="1095006"/>
                  </a:lnTo>
                  <a:close/>
                  <a:moveTo>
                    <a:pt x="1831449" y="1032755"/>
                  </a:moveTo>
                  <a:lnTo>
                    <a:pt x="1802600" y="1061643"/>
                  </a:lnTo>
                  <a:lnTo>
                    <a:pt x="1062445" y="1062951"/>
                  </a:lnTo>
                  <a:lnTo>
                    <a:pt x="1063246" y="1062149"/>
                  </a:lnTo>
                  <a:lnTo>
                    <a:pt x="1034358" y="1033300"/>
                  </a:lnTo>
                  <a:close/>
                  <a:moveTo>
                    <a:pt x="1891550" y="972571"/>
                  </a:moveTo>
                  <a:lnTo>
                    <a:pt x="1862702" y="1001459"/>
                  </a:lnTo>
                  <a:lnTo>
                    <a:pt x="1001459" y="1002049"/>
                  </a:lnTo>
                  <a:lnTo>
                    <a:pt x="972571" y="973200"/>
                  </a:lnTo>
                  <a:close/>
                  <a:moveTo>
                    <a:pt x="1952453" y="911585"/>
                  </a:moveTo>
                  <a:lnTo>
                    <a:pt x="1923604" y="940473"/>
                  </a:lnTo>
                  <a:lnTo>
                    <a:pt x="940473" y="941146"/>
                  </a:lnTo>
                  <a:lnTo>
                    <a:pt x="911585" y="912297"/>
                  </a:lnTo>
                  <a:close/>
                  <a:moveTo>
                    <a:pt x="2013356" y="850598"/>
                  </a:moveTo>
                  <a:lnTo>
                    <a:pt x="1984507" y="879486"/>
                  </a:lnTo>
                  <a:lnTo>
                    <a:pt x="880289" y="881044"/>
                  </a:lnTo>
                  <a:lnTo>
                    <a:pt x="881090" y="880242"/>
                  </a:lnTo>
                  <a:lnTo>
                    <a:pt x="852202" y="851393"/>
                  </a:lnTo>
                  <a:close/>
                  <a:moveTo>
                    <a:pt x="2074259" y="789612"/>
                  </a:moveTo>
                  <a:lnTo>
                    <a:pt x="2045410" y="818500"/>
                  </a:lnTo>
                  <a:lnTo>
                    <a:pt x="819303" y="820142"/>
                  </a:lnTo>
                  <a:lnTo>
                    <a:pt x="820104" y="819339"/>
                  </a:lnTo>
                  <a:lnTo>
                    <a:pt x="791216" y="790491"/>
                  </a:lnTo>
                  <a:close/>
                  <a:moveTo>
                    <a:pt x="2134360" y="729428"/>
                  </a:moveTo>
                  <a:lnTo>
                    <a:pt x="2105511" y="758316"/>
                  </a:lnTo>
                  <a:lnTo>
                    <a:pt x="758316" y="759239"/>
                  </a:lnTo>
                  <a:lnTo>
                    <a:pt x="729428" y="730390"/>
                  </a:lnTo>
                  <a:close/>
                  <a:moveTo>
                    <a:pt x="2195263" y="668442"/>
                  </a:moveTo>
                  <a:lnTo>
                    <a:pt x="2166414" y="697330"/>
                  </a:lnTo>
                  <a:lnTo>
                    <a:pt x="697331" y="698336"/>
                  </a:lnTo>
                  <a:lnTo>
                    <a:pt x="668442" y="669488"/>
                  </a:lnTo>
                  <a:close/>
                  <a:moveTo>
                    <a:pt x="2256165" y="607456"/>
                  </a:moveTo>
                  <a:lnTo>
                    <a:pt x="2227317" y="636344"/>
                  </a:lnTo>
                  <a:lnTo>
                    <a:pt x="637146" y="638235"/>
                  </a:lnTo>
                  <a:lnTo>
                    <a:pt x="637948" y="637432"/>
                  </a:lnTo>
                  <a:lnTo>
                    <a:pt x="609059" y="608584"/>
                  </a:lnTo>
                  <a:close/>
                  <a:moveTo>
                    <a:pt x="2316267" y="547272"/>
                  </a:moveTo>
                  <a:lnTo>
                    <a:pt x="2287419" y="576160"/>
                  </a:lnTo>
                  <a:lnTo>
                    <a:pt x="576160" y="577332"/>
                  </a:lnTo>
                  <a:lnTo>
                    <a:pt x="547272" y="548483"/>
                  </a:lnTo>
                  <a:close/>
                  <a:moveTo>
                    <a:pt x="2377170" y="486286"/>
                  </a:moveTo>
                  <a:lnTo>
                    <a:pt x="2348321" y="515174"/>
                  </a:lnTo>
                  <a:lnTo>
                    <a:pt x="515174" y="516429"/>
                  </a:lnTo>
                  <a:lnTo>
                    <a:pt x="486286" y="487581"/>
                  </a:lnTo>
                  <a:close/>
                  <a:moveTo>
                    <a:pt x="2438073" y="425299"/>
                  </a:moveTo>
                  <a:lnTo>
                    <a:pt x="2409224" y="454187"/>
                  </a:lnTo>
                  <a:lnTo>
                    <a:pt x="454187" y="455526"/>
                  </a:lnTo>
                  <a:lnTo>
                    <a:pt x="425299" y="426677"/>
                  </a:lnTo>
                  <a:close/>
                  <a:moveTo>
                    <a:pt x="2498976" y="364313"/>
                  </a:moveTo>
                  <a:lnTo>
                    <a:pt x="2470126" y="393202"/>
                  </a:lnTo>
                  <a:lnTo>
                    <a:pt x="394004" y="395425"/>
                  </a:lnTo>
                  <a:lnTo>
                    <a:pt x="394805" y="394623"/>
                  </a:lnTo>
                  <a:lnTo>
                    <a:pt x="365917" y="365774"/>
                  </a:lnTo>
                  <a:close/>
                  <a:moveTo>
                    <a:pt x="2559077" y="304129"/>
                  </a:moveTo>
                  <a:lnTo>
                    <a:pt x="2530228" y="333017"/>
                  </a:lnTo>
                  <a:lnTo>
                    <a:pt x="333017" y="334522"/>
                  </a:lnTo>
                  <a:lnTo>
                    <a:pt x="304129" y="305673"/>
                  </a:lnTo>
                  <a:close/>
                  <a:moveTo>
                    <a:pt x="2619980" y="243143"/>
                  </a:moveTo>
                  <a:lnTo>
                    <a:pt x="2591131" y="272031"/>
                  </a:lnTo>
                  <a:lnTo>
                    <a:pt x="272032" y="273620"/>
                  </a:lnTo>
                  <a:lnTo>
                    <a:pt x="243144" y="244771"/>
                  </a:lnTo>
                  <a:close/>
                  <a:moveTo>
                    <a:pt x="2680882" y="182157"/>
                  </a:moveTo>
                  <a:lnTo>
                    <a:pt x="2652034" y="211045"/>
                  </a:lnTo>
                  <a:lnTo>
                    <a:pt x="211847" y="213518"/>
                  </a:lnTo>
                  <a:lnTo>
                    <a:pt x="212649" y="212715"/>
                  </a:lnTo>
                  <a:lnTo>
                    <a:pt x="183761" y="183867"/>
                  </a:lnTo>
                  <a:close/>
                  <a:moveTo>
                    <a:pt x="2741785" y="121170"/>
                  </a:moveTo>
                  <a:lnTo>
                    <a:pt x="2712937" y="150058"/>
                  </a:lnTo>
                  <a:lnTo>
                    <a:pt x="150862" y="152615"/>
                  </a:lnTo>
                  <a:lnTo>
                    <a:pt x="151663" y="151813"/>
                  </a:lnTo>
                  <a:lnTo>
                    <a:pt x="122774" y="122964"/>
                  </a:lnTo>
                  <a:close/>
                  <a:moveTo>
                    <a:pt x="2801886" y="60987"/>
                  </a:moveTo>
                  <a:lnTo>
                    <a:pt x="2773038" y="89875"/>
                  </a:lnTo>
                  <a:lnTo>
                    <a:pt x="89875" y="91712"/>
                  </a:lnTo>
                  <a:lnTo>
                    <a:pt x="60987" y="62864"/>
                  </a:lnTo>
                  <a:close/>
                  <a:moveTo>
                    <a:pt x="2862789" y="0"/>
                  </a:moveTo>
                  <a:lnTo>
                    <a:pt x="2833941" y="28888"/>
                  </a:lnTo>
                  <a:lnTo>
                    <a:pt x="28889" y="30809"/>
                  </a:lnTo>
                  <a:lnTo>
                    <a:pt x="0" y="1961"/>
                  </a:lnTo>
                  <a:close/>
                </a:path>
              </a:pathLst>
            </a:custGeom>
            <a:solidFill>
              <a:schemeClr val="accent5"/>
            </a:solidFill>
            <a:ln w="1133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Rectangle 23">
              <a:extLst>
                <a:ext uri="{FF2B5EF4-FFF2-40B4-BE49-F238E27FC236}">
                  <a16:creationId xmlns:a16="http://schemas.microsoft.com/office/drawing/2014/main" id="{933AAA00-0A12-7287-92DD-C01B94E2E642}"/>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148347C9-CBCC-3661-B3B3-3292E00314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8902533">
              <a:off x="1574706" y="1900474"/>
              <a:ext cx="2029968" cy="2029968"/>
            </a:xfrm>
            <a:prstGeom prst="rect">
              <a:avLst/>
            </a:prstGeom>
          </p:spPr>
        </p:pic>
        <p:sp>
          <p:nvSpPr>
            <p:cNvPr id="10" name="Rectangle 23">
              <a:extLst>
                <a:ext uri="{FF2B5EF4-FFF2-40B4-BE49-F238E27FC236}">
                  <a16:creationId xmlns:a16="http://schemas.microsoft.com/office/drawing/2014/main" id="{401E68BB-E03C-4749-3096-3061C9989CC3}"/>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AC389306-242D-39B6-ADAE-59638F0BA2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2708786">
              <a:off x="145529" y="3355869"/>
              <a:ext cx="2029968" cy="2029968"/>
            </a:xfrm>
            <a:prstGeom prst="rect">
              <a:avLst/>
            </a:prstGeom>
          </p:spPr>
        </p:pic>
        <p:pic>
          <p:nvPicPr>
            <p:cNvPr id="15" name="Graphic 14">
              <a:extLst>
                <a:ext uri="{FF2B5EF4-FFF2-40B4-BE49-F238E27FC236}">
                  <a16:creationId xmlns:a16="http://schemas.microsoft.com/office/drawing/2014/main" id="{1BC2A64D-10AA-7348-90BF-CB096F455CC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16" name="Group 15">
              <a:extLst>
                <a:ext uri="{FF2B5EF4-FFF2-40B4-BE49-F238E27FC236}">
                  <a16:creationId xmlns:a16="http://schemas.microsoft.com/office/drawing/2014/main" id="{C5B8B625-9F54-28FF-DD04-CA525EC0A11A}"/>
                </a:ext>
              </a:extLst>
            </p:cNvPr>
            <p:cNvGrpSpPr/>
            <p:nvPr userDrawn="1"/>
          </p:nvGrpSpPr>
          <p:grpSpPr>
            <a:xfrm>
              <a:off x="1159403" y="5806395"/>
              <a:ext cx="2870810" cy="1000774"/>
              <a:chOff x="-13699" y="5839164"/>
              <a:chExt cx="2862790" cy="1000774"/>
            </a:xfrm>
          </p:grpSpPr>
          <p:sp>
            <p:nvSpPr>
              <p:cNvPr id="59" name="Freeform: Shape 58">
                <a:extLst>
                  <a:ext uri="{FF2B5EF4-FFF2-40B4-BE49-F238E27FC236}">
                    <a16:creationId xmlns:a16="http://schemas.microsoft.com/office/drawing/2014/main" id="{698A27A5-961B-09BA-BE34-1FD2E6DC6DFC}"/>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Shape 59">
                <a:extLst>
                  <a:ext uri="{FF2B5EF4-FFF2-40B4-BE49-F238E27FC236}">
                    <a16:creationId xmlns:a16="http://schemas.microsoft.com/office/drawing/2014/main" id="{22896102-0A6A-4571-8DB4-2DA2D28FD36F}"/>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E29660C-8666-44A6-7C19-7ACA51B442AB}"/>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6CBD9CB8-E278-2FCD-E17D-9ABF36F80102}"/>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 name="Freeform: Shape 62">
                <a:extLst>
                  <a:ext uri="{FF2B5EF4-FFF2-40B4-BE49-F238E27FC236}">
                    <a16:creationId xmlns:a16="http://schemas.microsoft.com/office/drawing/2014/main" id="{8B27392B-9B40-8E51-FF3B-9338453A8C3E}"/>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Shape 63">
                <a:extLst>
                  <a:ext uri="{FF2B5EF4-FFF2-40B4-BE49-F238E27FC236}">
                    <a16:creationId xmlns:a16="http://schemas.microsoft.com/office/drawing/2014/main" id="{ACA02CFF-1F9B-7252-5CC4-450160D6E522}"/>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5" name="Freeform: Shape 64">
                <a:extLst>
                  <a:ext uri="{FF2B5EF4-FFF2-40B4-BE49-F238E27FC236}">
                    <a16:creationId xmlns:a16="http://schemas.microsoft.com/office/drawing/2014/main" id="{6E35E722-C84D-D201-4545-577C23B1F3F4}"/>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Freeform: Shape 65">
                <a:extLst>
                  <a:ext uri="{FF2B5EF4-FFF2-40B4-BE49-F238E27FC236}">
                    <a16:creationId xmlns:a16="http://schemas.microsoft.com/office/drawing/2014/main" id="{460E1C26-3A41-87A3-3541-95C7F6D761CB}"/>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D4FC4CD2-EAE1-3C16-6690-5C07D51EC8D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8" name="Freeform: Shape 67">
                <a:extLst>
                  <a:ext uri="{FF2B5EF4-FFF2-40B4-BE49-F238E27FC236}">
                    <a16:creationId xmlns:a16="http://schemas.microsoft.com/office/drawing/2014/main" id="{A69B508F-8CE7-1610-7BB4-124D1D7681BB}"/>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Freeform: Shape 68">
                <a:extLst>
                  <a:ext uri="{FF2B5EF4-FFF2-40B4-BE49-F238E27FC236}">
                    <a16:creationId xmlns:a16="http://schemas.microsoft.com/office/drawing/2014/main" id="{016926AD-3934-2871-D535-67EBA72882FB}"/>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Freeform: Shape 69">
                <a:extLst>
                  <a:ext uri="{FF2B5EF4-FFF2-40B4-BE49-F238E27FC236}">
                    <a16:creationId xmlns:a16="http://schemas.microsoft.com/office/drawing/2014/main" id="{A7D40467-1625-CC48-F600-177D8C001CE4}"/>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Freeform: Shape 70">
                <a:extLst>
                  <a:ext uri="{FF2B5EF4-FFF2-40B4-BE49-F238E27FC236}">
                    <a16:creationId xmlns:a16="http://schemas.microsoft.com/office/drawing/2014/main" id="{EB4E4D86-B47F-1CCF-C459-F61854878DB2}"/>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Freeform: Shape 71">
                <a:extLst>
                  <a:ext uri="{FF2B5EF4-FFF2-40B4-BE49-F238E27FC236}">
                    <a16:creationId xmlns:a16="http://schemas.microsoft.com/office/drawing/2014/main" id="{A88208BD-7F97-EBA9-A4D3-325DE6E040BB}"/>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Freeform: Shape 73">
                <a:extLst>
                  <a:ext uri="{FF2B5EF4-FFF2-40B4-BE49-F238E27FC236}">
                    <a16:creationId xmlns:a16="http://schemas.microsoft.com/office/drawing/2014/main" id="{01A0F99A-8EFA-0CE9-599E-6E58A8F18941}"/>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Freeform: Shape 74">
                <a:extLst>
                  <a:ext uri="{FF2B5EF4-FFF2-40B4-BE49-F238E27FC236}">
                    <a16:creationId xmlns:a16="http://schemas.microsoft.com/office/drawing/2014/main" id="{15138BBC-23BA-B47C-85E4-B9C794A4FA9F}"/>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 name="Freeform: Shape 91">
                <a:extLst>
                  <a:ext uri="{FF2B5EF4-FFF2-40B4-BE49-F238E27FC236}">
                    <a16:creationId xmlns:a16="http://schemas.microsoft.com/office/drawing/2014/main" id="{63B11B02-C0FF-86D2-1918-786732640DEF}"/>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Shape 16">
              <a:extLst>
                <a:ext uri="{FF2B5EF4-FFF2-40B4-BE49-F238E27FC236}">
                  <a16:creationId xmlns:a16="http://schemas.microsoft.com/office/drawing/2014/main" id="{99102EF1-27D3-CDCE-1A49-7D9F1526B320}"/>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CE8770B5-0510-4190-6630-B46345E9A2CC}"/>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56FEB9BA-70F0-9E11-CAAA-B65085C9587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6400CB42-E998-2FFC-D90B-841E67806DA3}"/>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A2CACEC2-B721-744C-6538-97A461ADA36D}"/>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F15D417A-A559-A7AB-415C-7D17281F1A1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D76A03C1-FF21-0BBD-AB8D-06B981BF3CD5}"/>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88EE8A59-E45C-7DF1-C197-4EC750629BE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347429BB-CDDD-464F-1B91-754BE5C3E8B6}"/>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7B1F6ADD-F6AF-798E-7193-96C6F2EF919D}"/>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8F1152F-76B3-FF0C-1E35-613FBCB9184E}"/>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8955A174-3AA0-4AE6-DE5F-D2428CCFEBBF}"/>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BD844FD-E759-A193-A1EC-A75702A430FC}"/>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135A07BA-1A9D-76E2-3D7D-E99A8EE2C8FF}"/>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1BE9B3CF-B8FB-45D2-B1DA-1768830D18CA}"/>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A42B13A2-BE45-421D-140C-DFBD675E106E}"/>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652FB325-8FE3-4BE6-23E5-3C65DDFCAA40}"/>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90FEE669-0C5A-22B4-9569-F2E511D2440D}"/>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4E59A6C5-86F7-A2DB-CCF6-9EF0334A0BC0}"/>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7E82795F-D354-12E8-8747-9A2045170F70}"/>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0BC08D78-416E-6E9A-0B97-95C7D02D36EA}"/>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214B0F7-C587-8CC5-D990-02E52A288290}"/>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FAAC0B67-6A35-C3B9-0746-8DAD07BDA10C}"/>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4B4BF0D0-14B8-034D-BB40-782855E988CA}"/>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5EF93C85-0050-F161-F8E7-1E639383C5EE}"/>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A487C644-577C-0B6D-97C4-98B3C1F6EB7E}"/>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Shape 44">
              <a:extLst>
                <a:ext uri="{FF2B5EF4-FFF2-40B4-BE49-F238E27FC236}">
                  <a16:creationId xmlns:a16="http://schemas.microsoft.com/office/drawing/2014/main" id="{6633DC59-488C-1250-9FFA-ED09517F1AD0}"/>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720DA5F9-5FC5-6577-3FAA-2361F1DDECBA}"/>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EF5198C9-7E93-AB7F-85BB-C65AD9E6B4FA}"/>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F3AD0097-FE4F-3230-52A6-4434E6156BB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Freeform: Shape 48">
              <a:extLst>
                <a:ext uri="{FF2B5EF4-FFF2-40B4-BE49-F238E27FC236}">
                  <a16:creationId xmlns:a16="http://schemas.microsoft.com/office/drawing/2014/main" id="{D28612C7-AC4F-607F-8F90-DD08C855641C}"/>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Freeform: Shape 49">
              <a:extLst>
                <a:ext uri="{FF2B5EF4-FFF2-40B4-BE49-F238E27FC236}">
                  <a16:creationId xmlns:a16="http://schemas.microsoft.com/office/drawing/2014/main" id="{F8CFF8A6-1D36-D67A-59F9-616030A75799}"/>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50">
              <a:extLst>
                <a:ext uri="{FF2B5EF4-FFF2-40B4-BE49-F238E27FC236}">
                  <a16:creationId xmlns:a16="http://schemas.microsoft.com/office/drawing/2014/main" id="{1FB1A524-726E-BA1A-E0B5-B14DF415E718}"/>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Freeform: Shape 51">
              <a:extLst>
                <a:ext uri="{FF2B5EF4-FFF2-40B4-BE49-F238E27FC236}">
                  <a16:creationId xmlns:a16="http://schemas.microsoft.com/office/drawing/2014/main" id="{8B3DDAB7-9C28-12C6-1661-E313FFF786D6}"/>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3" name="Freeform: Shape 52">
              <a:extLst>
                <a:ext uri="{FF2B5EF4-FFF2-40B4-BE49-F238E27FC236}">
                  <a16:creationId xmlns:a16="http://schemas.microsoft.com/office/drawing/2014/main" id="{A145C38F-F6FF-7501-B255-7B73EE6D2A4A}"/>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60932291-A5C6-A550-531D-C5AEC75C3AD5}"/>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7F387A9B-3E23-1EB2-71DA-B3C97E2A032C}"/>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DD9C76B2-4C96-CD97-2205-973ECDD24906}"/>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90E32EED-6D4A-2903-9517-666654A89537}"/>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76F54D82-3399-E5F7-FCB8-5D8B7A45E7A7}"/>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Title 1">
            <a:extLst>
              <a:ext uri="{FF2B5EF4-FFF2-40B4-BE49-F238E27FC236}">
                <a16:creationId xmlns:a16="http://schemas.microsoft.com/office/drawing/2014/main" id="{A2FD680A-1F44-D86E-9195-C3D0930CEAE0}"/>
              </a:ext>
            </a:extLst>
          </p:cNvPr>
          <p:cNvSpPr>
            <a:spLocks noGrp="1"/>
          </p:cNvSpPr>
          <p:nvPr>
            <p:ph type="title" hasCustomPrompt="1"/>
          </p:nvPr>
        </p:nvSpPr>
        <p:spPr>
          <a:xfrm>
            <a:off x="4937758" y="160958"/>
            <a:ext cx="7040880" cy="1828800"/>
          </a:xfrm>
        </p:spPr>
        <p:txBody>
          <a:bodyPr anchor="b" anchorCtr="0">
            <a:noAutofit/>
          </a:bodyPr>
          <a:lstStyle>
            <a:lvl1pPr>
              <a:defRPr cap="all" baseline="0">
                <a:solidFill>
                  <a:schemeClr val="tx2"/>
                </a:solidFill>
              </a:defRPr>
            </a:lvl1pPr>
          </a:lstStyle>
          <a:p>
            <a:r>
              <a:rPr lang="en-US" dirty="0"/>
              <a:t>CLICK TO ADD TITLE</a:t>
            </a:r>
          </a:p>
        </p:txBody>
      </p:sp>
      <p:sp>
        <p:nvSpPr>
          <p:cNvPr id="5" name="Text Placeholder 9">
            <a:extLst>
              <a:ext uri="{FF2B5EF4-FFF2-40B4-BE49-F238E27FC236}">
                <a16:creationId xmlns:a16="http://schemas.microsoft.com/office/drawing/2014/main" id="{2CD0E855-5AAA-ED24-555E-9D06AA8D2399}"/>
              </a:ext>
            </a:extLst>
          </p:cNvPr>
          <p:cNvSpPr>
            <a:spLocks noGrp="1"/>
          </p:cNvSpPr>
          <p:nvPr>
            <p:ph type="body" sz="quarter" idx="15" hasCustomPrompt="1"/>
          </p:nvPr>
        </p:nvSpPr>
        <p:spPr>
          <a:xfrm>
            <a:off x="4937760" y="1977884"/>
            <a:ext cx="3200400" cy="990316"/>
          </a:xfrm>
        </p:spPr>
        <p:txBody>
          <a:bodyPr anchor="b" anchorCtr="0">
            <a:noAutofit/>
          </a:bodyPr>
          <a:lstStyle>
            <a:lvl1pPr marL="0" indent="0">
              <a:lnSpc>
                <a:spcPts val="2400"/>
              </a:lnSpc>
              <a:spcBef>
                <a:spcPts val="0"/>
              </a:spcBef>
              <a:buNone/>
              <a:defRPr sz="18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6" name="Text Placeholder 9">
            <a:extLst>
              <a:ext uri="{FF2B5EF4-FFF2-40B4-BE49-F238E27FC236}">
                <a16:creationId xmlns:a16="http://schemas.microsoft.com/office/drawing/2014/main" id="{661A36AC-7E3E-1C27-D168-CE2C282B6DD9}"/>
              </a:ext>
            </a:extLst>
          </p:cNvPr>
          <p:cNvSpPr>
            <a:spLocks noGrp="1"/>
          </p:cNvSpPr>
          <p:nvPr>
            <p:ph type="body" sz="quarter" idx="13" hasCustomPrompt="1"/>
          </p:nvPr>
        </p:nvSpPr>
        <p:spPr>
          <a:xfrm>
            <a:off x="4937760" y="3029672"/>
            <a:ext cx="3200400" cy="921388"/>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8" name="Text Placeholder 9">
            <a:extLst>
              <a:ext uri="{FF2B5EF4-FFF2-40B4-BE49-F238E27FC236}">
                <a16:creationId xmlns:a16="http://schemas.microsoft.com/office/drawing/2014/main" id="{E75CF842-E286-B5FA-A183-841B86DBAE48}"/>
              </a:ext>
            </a:extLst>
          </p:cNvPr>
          <p:cNvSpPr>
            <a:spLocks noGrp="1"/>
          </p:cNvSpPr>
          <p:nvPr>
            <p:ph type="body" sz="quarter" idx="17" hasCustomPrompt="1"/>
          </p:nvPr>
        </p:nvSpPr>
        <p:spPr>
          <a:xfrm>
            <a:off x="4937760" y="4023861"/>
            <a:ext cx="3200400" cy="990316"/>
          </a:xfrm>
        </p:spPr>
        <p:txBody>
          <a:bodyPr anchor="b" anchorCtr="0">
            <a:noAutofit/>
          </a:bodyPr>
          <a:lstStyle>
            <a:lvl1pPr marL="0" indent="0">
              <a:lnSpc>
                <a:spcPts val="2400"/>
              </a:lnSpc>
              <a:spcBef>
                <a:spcPts val="0"/>
              </a:spcBef>
              <a:buNone/>
              <a:defRPr sz="18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 name="Text Placeholder 9">
            <a:extLst>
              <a:ext uri="{FF2B5EF4-FFF2-40B4-BE49-F238E27FC236}">
                <a16:creationId xmlns:a16="http://schemas.microsoft.com/office/drawing/2014/main" id="{C7D8F7B6-1D8A-3148-84EF-5A364459F395}"/>
              </a:ext>
            </a:extLst>
          </p:cNvPr>
          <p:cNvSpPr>
            <a:spLocks noGrp="1"/>
          </p:cNvSpPr>
          <p:nvPr>
            <p:ph type="body" sz="quarter" idx="16" hasCustomPrompt="1"/>
          </p:nvPr>
        </p:nvSpPr>
        <p:spPr>
          <a:xfrm>
            <a:off x="4937760" y="5070059"/>
            <a:ext cx="3200400" cy="921388"/>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10" name="Text Placeholder 9">
            <a:extLst>
              <a:ext uri="{FF2B5EF4-FFF2-40B4-BE49-F238E27FC236}">
                <a16:creationId xmlns:a16="http://schemas.microsoft.com/office/drawing/2014/main" id="{231E52A3-22B3-A63D-428A-E937FE7FB9C6}"/>
              </a:ext>
            </a:extLst>
          </p:cNvPr>
          <p:cNvSpPr>
            <a:spLocks noGrp="1"/>
          </p:cNvSpPr>
          <p:nvPr>
            <p:ph type="body" sz="quarter" idx="21" hasCustomPrompt="1"/>
          </p:nvPr>
        </p:nvSpPr>
        <p:spPr>
          <a:xfrm>
            <a:off x="8486217" y="1977884"/>
            <a:ext cx="3200400" cy="990316"/>
          </a:xfrm>
        </p:spPr>
        <p:txBody>
          <a:bodyPr anchor="b" anchorCtr="0">
            <a:noAutofit/>
          </a:bodyPr>
          <a:lstStyle>
            <a:lvl1pPr marL="0" indent="0">
              <a:lnSpc>
                <a:spcPts val="2400"/>
              </a:lnSpc>
              <a:spcBef>
                <a:spcPts val="0"/>
              </a:spcBef>
              <a:buNone/>
              <a:defRPr sz="18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1" name="Text Placeholder 9">
            <a:extLst>
              <a:ext uri="{FF2B5EF4-FFF2-40B4-BE49-F238E27FC236}">
                <a16:creationId xmlns:a16="http://schemas.microsoft.com/office/drawing/2014/main" id="{0794BF76-0A40-80BD-9C60-71FE450A67E8}"/>
              </a:ext>
            </a:extLst>
          </p:cNvPr>
          <p:cNvSpPr>
            <a:spLocks noGrp="1"/>
          </p:cNvSpPr>
          <p:nvPr>
            <p:ph type="body" sz="quarter" idx="20" hasCustomPrompt="1"/>
          </p:nvPr>
        </p:nvSpPr>
        <p:spPr>
          <a:xfrm>
            <a:off x="8486217" y="3024356"/>
            <a:ext cx="3200400" cy="921388"/>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12" name="Text Placeholder 9">
            <a:extLst>
              <a:ext uri="{FF2B5EF4-FFF2-40B4-BE49-F238E27FC236}">
                <a16:creationId xmlns:a16="http://schemas.microsoft.com/office/drawing/2014/main" id="{3F6C1E56-6C22-0B61-1BCE-89418391B8AE}"/>
              </a:ext>
            </a:extLst>
          </p:cNvPr>
          <p:cNvSpPr>
            <a:spLocks noGrp="1"/>
          </p:cNvSpPr>
          <p:nvPr>
            <p:ph type="body" sz="quarter" idx="23" hasCustomPrompt="1"/>
          </p:nvPr>
        </p:nvSpPr>
        <p:spPr>
          <a:xfrm>
            <a:off x="8486217" y="4023861"/>
            <a:ext cx="3200400" cy="990316"/>
          </a:xfrm>
        </p:spPr>
        <p:txBody>
          <a:bodyPr anchor="b" anchorCtr="0">
            <a:noAutofit/>
          </a:bodyPr>
          <a:lstStyle>
            <a:lvl1pPr marL="0" indent="0">
              <a:lnSpc>
                <a:spcPts val="2400"/>
              </a:lnSpc>
              <a:spcBef>
                <a:spcPts val="0"/>
              </a:spcBef>
              <a:buNone/>
              <a:defRPr sz="18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3" name="Text Placeholder 9">
            <a:extLst>
              <a:ext uri="{FF2B5EF4-FFF2-40B4-BE49-F238E27FC236}">
                <a16:creationId xmlns:a16="http://schemas.microsoft.com/office/drawing/2014/main" id="{5FB877DE-84D6-3895-8152-2056C2E8CDCF}"/>
              </a:ext>
            </a:extLst>
          </p:cNvPr>
          <p:cNvSpPr>
            <a:spLocks noGrp="1"/>
          </p:cNvSpPr>
          <p:nvPr>
            <p:ph type="body" sz="quarter" idx="22" hasCustomPrompt="1"/>
          </p:nvPr>
        </p:nvSpPr>
        <p:spPr>
          <a:xfrm>
            <a:off x="8486217" y="5064743"/>
            <a:ext cx="3200400" cy="921388"/>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 name="Title 1">
            <a:extLst>
              <a:ext uri="{FF2B5EF4-FFF2-40B4-BE49-F238E27FC236}">
                <a16:creationId xmlns:a16="http://schemas.microsoft.com/office/drawing/2014/main" id="{16950EDF-BC1E-9E60-8507-FC8E83657DBE}"/>
              </a:ext>
            </a:extLst>
          </p:cNvPr>
          <p:cNvSpPr>
            <a:spLocks noGrp="1"/>
          </p:cNvSpPr>
          <p:nvPr>
            <p:ph type="title" hasCustomPrompt="1"/>
          </p:nvPr>
        </p:nvSpPr>
        <p:spPr>
          <a:xfrm>
            <a:off x="914400" y="160958"/>
            <a:ext cx="6754931" cy="1828800"/>
          </a:xfrm>
        </p:spPr>
        <p:txBody>
          <a:bodyPr anchor="b" anchorCtr="0">
            <a:noAutofit/>
          </a:bodyPr>
          <a:lstStyle>
            <a:lvl1pPr>
              <a:defRPr cap="all" baseline="0">
                <a:solidFill>
                  <a:schemeClr val="accent1"/>
                </a:solidFill>
              </a:defRPr>
            </a:lvl1pPr>
          </a:lstStyle>
          <a:p>
            <a:r>
              <a:rPr lang="en-US" dirty="0"/>
              <a:t>CLICK TO ADD TITLE</a:t>
            </a:r>
          </a:p>
        </p:txBody>
      </p:sp>
      <p:sp>
        <p:nvSpPr>
          <p:cNvPr id="12" name="Text Placeholder 9">
            <a:extLst>
              <a:ext uri="{FF2B5EF4-FFF2-40B4-BE49-F238E27FC236}">
                <a16:creationId xmlns:a16="http://schemas.microsoft.com/office/drawing/2014/main" id="{6BE9D224-1F8C-2CF5-E6D6-0C5BEB90032E}"/>
              </a:ext>
            </a:extLst>
          </p:cNvPr>
          <p:cNvSpPr>
            <a:spLocks noGrp="1"/>
          </p:cNvSpPr>
          <p:nvPr>
            <p:ph type="body" sz="quarter" idx="21" hasCustomPrompt="1"/>
          </p:nvPr>
        </p:nvSpPr>
        <p:spPr>
          <a:xfrm>
            <a:off x="920474" y="1977884"/>
            <a:ext cx="3200400" cy="990316"/>
          </a:xfrm>
        </p:spPr>
        <p:txBody>
          <a:bodyPr anchor="b" anchorCtr="0">
            <a:noAutofit/>
          </a:bodyPr>
          <a:lstStyle>
            <a:lvl1pPr marL="0" indent="0">
              <a:lnSpc>
                <a:spcPts val="2400"/>
              </a:lnSpc>
              <a:spcBef>
                <a:spcPts val="0"/>
              </a:spcBef>
              <a:buNone/>
              <a:defRPr sz="18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3" name="Text Placeholder 9">
            <a:extLst>
              <a:ext uri="{FF2B5EF4-FFF2-40B4-BE49-F238E27FC236}">
                <a16:creationId xmlns:a16="http://schemas.microsoft.com/office/drawing/2014/main" id="{CF58C7B8-22C6-014C-0789-5E4293D73B0F}"/>
              </a:ext>
            </a:extLst>
          </p:cNvPr>
          <p:cNvSpPr>
            <a:spLocks noGrp="1"/>
          </p:cNvSpPr>
          <p:nvPr>
            <p:ph type="body" sz="quarter" idx="22" hasCustomPrompt="1"/>
          </p:nvPr>
        </p:nvSpPr>
        <p:spPr>
          <a:xfrm>
            <a:off x="920474" y="3029672"/>
            <a:ext cx="3200400" cy="921388"/>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14" name="Text Placeholder 9">
            <a:extLst>
              <a:ext uri="{FF2B5EF4-FFF2-40B4-BE49-F238E27FC236}">
                <a16:creationId xmlns:a16="http://schemas.microsoft.com/office/drawing/2014/main" id="{7E0D0B55-0327-E3DE-4325-DB2D827AE594}"/>
              </a:ext>
            </a:extLst>
          </p:cNvPr>
          <p:cNvSpPr>
            <a:spLocks noGrp="1"/>
          </p:cNvSpPr>
          <p:nvPr>
            <p:ph type="body" sz="quarter" idx="23" hasCustomPrompt="1"/>
          </p:nvPr>
        </p:nvSpPr>
        <p:spPr>
          <a:xfrm>
            <a:off x="920474" y="4023861"/>
            <a:ext cx="3200400" cy="990316"/>
          </a:xfrm>
        </p:spPr>
        <p:txBody>
          <a:bodyPr anchor="b" anchorCtr="0">
            <a:noAutofit/>
          </a:bodyPr>
          <a:lstStyle>
            <a:lvl1pPr marL="0" indent="0">
              <a:lnSpc>
                <a:spcPts val="2400"/>
              </a:lnSpc>
              <a:spcBef>
                <a:spcPts val="0"/>
              </a:spcBef>
              <a:buNone/>
              <a:defRPr sz="18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5" name="Text Placeholder 9">
            <a:extLst>
              <a:ext uri="{FF2B5EF4-FFF2-40B4-BE49-F238E27FC236}">
                <a16:creationId xmlns:a16="http://schemas.microsoft.com/office/drawing/2014/main" id="{20827985-E8DF-2038-06F2-6264EB975A6B}"/>
              </a:ext>
            </a:extLst>
          </p:cNvPr>
          <p:cNvSpPr>
            <a:spLocks noGrp="1"/>
          </p:cNvSpPr>
          <p:nvPr>
            <p:ph type="body" sz="quarter" idx="24" hasCustomPrompt="1"/>
          </p:nvPr>
        </p:nvSpPr>
        <p:spPr>
          <a:xfrm>
            <a:off x="920474" y="5070059"/>
            <a:ext cx="3200400" cy="921388"/>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16" name="Text Placeholder 9">
            <a:extLst>
              <a:ext uri="{FF2B5EF4-FFF2-40B4-BE49-F238E27FC236}">
                <a16:creationId xmlns:a16="http://schemas.microsoft.com/office/drawing/2014/main" id="{95664EB6-8BF3-4CFC-846B-668D8C742880}"/>
              </a:ext>
            </a:extLst>
          </p:cNvPr>
          <p:cNvSpPr>
            <a:spLocks noGrp="1"/>
          </p:cNvSpPr>
          <p:nvPr>
            <p:ph type="body" sz="quarter" idx="25" hasCustomPrompt="1"/>
          </p:nvPr>
        </p:nvSpPr>
        <p:spPr>
          <a:xfrm>
            <a:off x="4468931" y="1977884"/>
            <a:ext cx="3200400" cy="990316"/>
          </a:xfrm>
        </p:spPr>
        <p:txBody>
          <a:bodyPr anchor="b" anchorCtr="0">
            <a:noAutofit/>
          </a:bodyPr>
          <a:lstStyle>
            <a:lvl1pPr marL="0" indent="0">
              <a:lnSpc>
                <a:spcPts val="2400"/>
              </a:lnSpc>
              <a:spcBef>
                <a:spcPts val="0"/>
              </a:spcBef>
              <a:buNone/>
              <a:defRPr sz="18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7" name="Text Placeholder 9">
            <a:extLst>
              <a:ext uri="{FF2B5EF4-FFF2-40B4-BE49-F238E27FC236}">
                <a16:creationId xmlns:a16="http://schemas.microsoft.com/office/drawing/2014/main" id="{98C37213-EBE2-E58C-E4D2-5D98C77BF7D5}"/>
              </a:ext>
            </a:extLst>
          </p:cNvPr>
          <p:cNvSpPr>
            <a:spLocks noGrp="1"/>
          </p:cNvSpPr>
          <p:nvPr>
            <p:ph type="body" sz="quarter" idx="26" hasCustomPrompt="1"/>
          </p:nvPr>
        </p:nvSpPr>
        <p:spPr>
          <a:xfrm>
            <a:off x="4468931" y="3024356"/>
            <a:ext cx="3200400" cy="921388"/>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18" name="Text Placeholder 9">
            <a:extLst>
              <a:ext uri="{FF2B5EF4-FFF2-40B4-BE49-F238E27FC236}">
                <a16:creationId xmlns:a16="http://schemas.microsoft.com/office/drawing/2014/main" id="{E70C25E3-D976-817B-1C2F-1C67AA3A8088}"/>
              </a:ext>
            </a:extLst>
          </p:cNvPr>
          <p:cNvSpPr>
            <a:spLocks noGrp="1"/>
          </p:cNvSpPr>
          <p:nvPr>
            <p:ph type="body" sz="quarter" idx="27" hasCustomPrompt="1"/>
          </p:nvPr>
        </p:nvSpPr>
        <p:spPr>
          <a:xfrm>
            <a:off x="4468931" y="4023861"/>
            <a:ext cx="3200400" cy="990316"/>
          </a:xfrm>
        </p:spPr>
        <p:txBody>
          <a:bodyPr anchor="b" anchorCtr="0">
            <a:noAutofit/>
          </a:bodyPr>
          <a:lstStyle>
            <a:lvl1pPr marL="0" indent="0">
              <a:lnSpc>
                <a:spcPts val="2400"/>
              </a:lnSpc>
              <a:spcBef>
                <a:spcPts val="0"/>
              </a:spcBef>
              <a:buNone/>
              <a:defRPr sz="18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9" name="Text Placeholder 9">
            <a:extLst>
              <a:ext uri="{FF2B5EF4-FFF2-40B4-BE49-F238E27FC236}">
                <a16:creationId xmlns:a16="http://schemas.microsoft.com/office/drawing/2014/main" id="{09C60C81-C4C4-7D9A-DC82-11AD27EB1407}"/>
              </a:ext>
            </a:extLst>
          </p:cNvPr>
          <p:cNvSpPr>
            <a:spLocks noGrp="1"/>
          </p:cNvSpPr>
          <p:nvPr>
            <p:ph type="body" sz="quarter" idx="28" hasCustomPrompt="1"/>
          </p:nvPr>
        </p:nvSpPr>
        <p:spPr>
          <a:xfrm>
            <a:off x="4468931" y="5064743"/>
            <a:ext cx="3200400" cy="921388"/>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add text</a:t>
            </a:r>
          </a:p>
        </p:txBody>
      </p:sp>
      <p:sp>
        <p:nvSpPr>
          <p:cNvPr id="65" name="Date Placeholder 3">
            <a:extLst>
              <a:ext uri="{FF2B5EF4-FFF2-40B4-BE49-F238E27FC236}">
                <a16:creationId xmlns:a16="http://schemas.microsoft.com/office/drawing/2014/main"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dirty="0"/>
              <a:t>20XX</a:t>
            </a:r>
          </a:p>
        </p:txBody>
      </p:sp>
      <p:sp>
        <p:nvSpPr>
          <p:cNvPr id="66" name="Footer Placeholder 4">
            <a:extLst>
              <a:ext uri="{FF2B5EF4-FFF2-40B4-BE49-F238E27FC236}">
                <a16:creationId xmlns:a16="http://schemas.microsoft.com/office/drawing/2014/main"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56E8BCF-81D3-7A07-2C92-13E69CA96001}"/>
              </a:ext>
            </a:extLst>
          </p:cNvPr>
          <p:cNvSpPr>
            <a:spLocks noGrp="1"/>
          </p:cNvSpPr>
          <p:nvPr>
            <p:ph type="title" hasCustomPrompt="1"/>
          </p:nvPr>
        </p:nvSpPr>
        <p:spPr>
          <a:xfrm>
            <a:off x="914399" y="137794"/>
            <a:ext cx="6800849" cy="1828800"/>
          </a:xfrm>
        </p:spPr>
        <p:txBody>
          <a:bodyPr anchor="b" anchorCtr="0">
            <a:noAutofit/>
          </a:bodyPr>
          <a:lstStyle>
            <a:lvl1pPr>
              <a:defRPr cap="all" baseline="0">
                <a:solidFill>
                  <a:schemeClr val="tx2"/>
                </a:solidFill>
              </a:defRPr>
            </a:lvl1pPr>
          </a:lstStyle>
          <a:p>
            <a:r>
              <a:rPr lang="en-US" dirty="0"/>
              <a:t>CLICK TO ADD TITLE</a:t>
            </a:r>
          </a:p>
        </p:txBody>
      </p:sp>
      <p:sp>
        <p:nvSpPr>
          <p:cNvPr id="5" name="Text Placeholder 4">
            <a:extLst>
              <a:ext uri="{FF2B5EF4-FFF2-40B4-BE49-F238E27FC236}">
                <a16:creationId xmlns:a16="http://schemas.microsoft.com/office/drawing/2014/main" id="{69DA0B6D-2930-4680-77F4-DB951282EE6F}"/>
              </a:ext>
            </a:extLst>
          </p:cNvPr>
          <p:cNvSpPr>
            <a:spLocks noGrp="1"/>
          </p:cNvSpPr>
          <p:nvPr>
            <p:ph type="body" sz="quarter" idx="14"/>
          </p:nvPr>
        </p:nvSpPr>
        <p:spPr>
          <a:xfrm>
            <a:off x="914399" y="2164727"/>
            <a:ext cx="6800849" cy="3906779"/>
          </a:xfrm>
        </p:spPr>
        <p:txBody>
          <a:bodyPr>
            <a:normAutofit/>
          </a:bodyPr>
          <a:lstStyle>
            <a:lvl1pPr marL="0" indent="0">
              <a:lnSpc>
                <a:spcPts val="2400"/>
              </a:lnSpc>
              <a:buNone/>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a:extLst>
              <a:ext uri="{FF2B5EF4-FFF2-40B4-BE49-F238E27FC236}">
                <a16:creationId xmlns:a16="http://schemas.microsoft.com/office/drawing/2014/main" id="{C0491DC2-7EDD-588A-A77D-67C9C40E3D8B}"/>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1">
            <a:extLst>
              <a:ext uri="{FF2B5EF4-FFF2-40B4-BE49-F238E27FC236}">
                <a16:creationId xmlns:a16="http://schemas.microsoft.com/office/drawing/2014/main" id="{A2FD680A-1F44-D86E-9195-C3D0930CEAE0}"/>
              </a:ext>
            </a:extLst>
          </p:cNvPr>
          <p:cNvSpPr>
            <a:spLocks noGrp="1"/>
          </p:cNvSpPr>
          <p:nvPr>
            <p:ph type="title" hasCustomPrompt="1"/>
          </p:nvPr>
        </p:nvSpPr>
        <p:spPr>
          <a:xfrm>
            <a:off x="4937758" y="160958"/>
            <a:ext cx="7040880" cy="1828800"/>
          </a:xfrm>
        </p:spPr>
        <p:txBody>
          <a:bodyPr anchor="b" anchorCtr="0">
            <a:noAutofit/>
          </a:bodyPr>
          <a:lstStyle>
            <a:lvl1pPr>
              <a:defRPr cap="all" baseline="0">
                <a:solidFill>
                  <a:schemeClr val="tx2"/>
                </a:solidFill>
              </a:defRPr>
            </a:lvl1pPr>
          </a:lstStyle>
          <a:p>
            <a:r>
              <a:rPr lang="en-US" dirty="0"/>
              <a:t>CLICK TO ADD TITLE</a:t>
            </a:r>
          </a:p>
        </p:txBody>
      </p:sp>
      <p:sp>
        <p:nvSpPr>
          <p:cNvPr id="14" name="Content Placeholder 13">
            <a:extLst>
              <a:ext uri="{FF2B5EF4-FFF2-40B4-BE49-F238E27FC236}">
                <a16:creationId xmlns:a16="http://schemas.microsoft.com/office/drawing/2014/main" id="{15831EE4-979D-8C2C-81D2-847BF26984A5}"/>
              </a:ext>
            </a:extLst>
          </p:cNvPr>
          <p:cNvSpPr>
            <a:spLocks noGrp="1"/>
          </p:cNvSpPr>
          <p:nvPr>
            <p:ph sz="quarter" idx="22"/>
          </p:nvPr>
        </p:nvSpPr>
        <p:spPr>
          <a:xfrm>
            <a:off x="4937124" y="2243820"/>
            <a:ext cx="7040879" cy="3747627"/>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kern="1200" dirty="0" smtClean="0">
                <a:solidFill>
                  <a:schemeClr val="bg1"/>
                </a:solidFill>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en-US" sz="1800" kern="1200" dirty="0" smtClean="0">
                <a:solidFill>
                  <a:schemeClr val="bg1"/>
                </a:solidFill>
                <a:latin typeface="+mn-lt"/>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en-US" sz="1800" kern="1200" dirty="0" smtClean="0">
                <a:solidFill>
                  <a:schemeClr val="bg1"/>
                </a:solidFill>
                <a:latin typeface="+mn-lt"/>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en-US" sz="1800" kern="1200" dirty="0" smtClean="0">
                <a:solidFill>
                  <a:schemeClr val="bg1"/>
                </a:solidFill>
                <a:latin typeface="+mn-lt"/>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en-US" sz="1800" kern="1200" dirty="0">
                <a:solidFill>
                  <a:schemeClr val="bg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8373876"/>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3">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F46E6752-D6C0-F999-7C1C-631A5ECD221A}"/>
              </a:ext>
            </a:extLst>
          </p:cNvPr>
          <p:cNvSpPr>
            <a:spLocks noGrp="1"/>
          </p:cNvSpPr>
          <p:nvPr>
            <p:ph type="title" hasCustomPrompt="1"/>
          </p:nvPr>
        </p:nvSpPr>
        <p:spPr>
          <a:xfrm>
            <a:off x="3044952" y="137795"/>
            <a:ext cx="8535543" cy="1520465"/>
          </a:xfrm>
        </p:spPr>
        <p:txBody>
          <a:bodyPr anchor="b" anchorCtr="0">
            <a:noAutofit/>
          </a:bodyPr>
          <a:lstStyle>
            <a:lvl1pPr>
              <a:defRPr cap="all" baseline="0">
                <a:solidFill>
                  <a:schemeClr val="accent1"/>
                </a:solidFill>
              </a:defRPr>
            </a:lvl1pPr>
          </a:lstStyle>
          <a:p>
            <a:r>
              <a:rPr lang="en-US" dirty="0"/>
              <a:t>CLICK TO ADD TITLE</a:t>
            </a:r>
          </a:p>
        </p:txBody>
      </p:sp>
      <p:sp>
        <p:nvSpPr>
          <p:cNvPr id="5" name="Content Placeholder 4">
            <a:extLst>
              <a:ext uri="{FF2B5EF4-FFF2-40B4-BE49-F238E27FC236}">
                <a16:creationId xmlns:a16="http://schemas.microsoft.com/office/drawing/2014/main" id="{820BECF5-1A2B-D9B6-60CD-304A1C7FFCAC}"/>
              </a:ext>
            </a:extLst>
          </p:cNvPr>
          <p:cNvSpPr>
            <a:spLocks noGrp="1"/>
          </p:cNvSpPr>
          <p:nvPr>
            <p:ph sz="quarter" idx="19"/>
          </p:nvPr>
        </p:nvSpPr>
        <p:spPr>
          <a:xfrm>
            <a:off x="3044825" y="1995488"/>
            <a:ext cx="8515350" cy="3986212"/>
          </a:xfrm>
        </p:spPr>
        <p:txBody>
          <a:bodyPr>
            <a:normAutofit/>
          </a:bodyPr>
          <a:lstStyle>
            <a:lvl1pPr>
              <a:defRPr lang="en-US" sz="1800" kern="1200" dirty="0" smtClean="0">
                <a:solidFill>
                  <a:schemeClr val="tx1"/>
                </a:solidFill>
                <a:latin typeface="+mn-lt"/>
                <a:ea typeface="+mn-ea"/>
                <a:cs typeface="+mn-cs"/>
              </a:defRPr>
            </a:lvl1pPr>
            <a:lvl2pPr>
              <a:defRPr lang="en-US" sz="1800" kern="1200" dirty="0" smtClean="0">
                <a:solidFill>
                  <a:schemeClr val="tx1"/>
                </a:solidFill>
                <a:latin typeface="+mn-lt"/>
                <a:ea typeface="+mn-ea"/>
                <a:cs typeface="+mn-cs"/>
              </a:defRPr>
            </a:lvl2pPr>
            <a:lvl3pPr>
              <a:defRPr lang="en-US" sz="1800" kern="1200" dirty="0" smtClean="0">
                <a:solidFill>
                  <a:schemeClr val="tx1"/>
                </a:solidFill>
                <a:latin typeface="+mn-lt"/>
                <a:ea typeface="+mn-ea"/>
                <a:cs typeface="+mn-cs"/>
              </a:defRPr>
            </a:lvl3pPr>
            <a:lvl4pPr>
              <a:defRPr lang="en-US" sz="1800" kern="1200" dirty="0" smtClean="0">
                <a:solidFill>
                  <a:schemeClr val="tx1"/>
                </a:solidFill>
                <a:latin typeface="+mn-lt"/>
                <a:ea typeface="+mn-ea"/>
                <a:cs typeface="+mn-cs"/>
              </a:defRPr>
            </a:lvl4pPr>
            <a:lvl5pPr>
              <a:defRPr lang="en-US" sz="1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9948504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0CB87F-75C1-C51C-3B9A-83E26EABCE00}"/>
              </a:ext>
              <a:ext uri="{C183D7F6-B498-43B3-948B-1728B52AA6E4}">
                <adec:decorative xmlns:adec="http://schemas.microsoft.com/office/drawing/2017/decorative" val="1"/>
              </a:ext>
            </a:extLst>
          </p:cNvPr>
          <p:cNvGrpSpPr/>
          <p:nvPr userDrawn="1"/>
        </p:nvGrpSpPr>
        <p:grpSpPr>
          <a:xfrm>
            <a:off x="0" y="-4303"/>
            <a:ext cx="9279731" cy="6862303"/>
            <a:chOff x="0" y="-4303"/>
            <a:chExt cx="9279731" cy="6862303"/>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42875"/>
            <a:ext cx="5099392" cy="4352926"/>
          </a:xfrm>
        </p:spPr>
        <p:txBody>
          <a:bodyPr anchor="ctr" anchorCtr="0">
            <a:noAutofit/>
          </a:bodyPr>
          <a:lstStyle>
            <a:lvl1pPr algn="ctr">
              <a:defRPr sz="4400" cap="all" baseline="0">
                <a:solidFill>
                  <a:schemeClr val="tx2"/>
                </a:solidFill>
              </a:defRPr>
            </a:lvl1pPr>
          </a:lstStyle>
          <a:p>
            <a:r>
              <a:rPr lang="en-US" dirty="0"/>
              <a:t>Click to ADD 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dirty="0"/>
              <a:t>20XX</a:t>
            </a:r>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dirty="0"/>
              <a:t>Pitch deck title</a:t>
            </a:r>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1" r:id="rId3"/>
    <p:sldLayoutId id="2147483677" r:id="rId4"/>
    <p:sldLayoutId id="2147483679" r:id="rId5"/>
    <p:sldLayoutId id="2147483678" r:id="rId6"/>
    <p:sldLayoutId id="2147483702" r:id="rId7"/>
    <p:sldLayoutId id="2147483703" r:id="rId8"/>
    <p:sldLayoutId id="2147483681" r:id="rId9"/>
    <p:sldLayoutId id="2147483680" r:id="rId10"/>
    <p:sldLayoutId id="2147483694" r:id="rId11"/>
    <p:sldLayoutId id="2147483685" r:id="rId12"/>
    <p:sldLayoutId id="2147483696" r:id="rId13"/>
    <p:sldLayoutId id="2147483697" r:id="rId14"/>
    <p:sldLayoutId id="2147483687" r:id="rId15"/>
    <p:sldLayoutId id="2147483684" r:id="rId16"/>
    <p:sldLayoutId id="2147483698" r:id="rId17"/>
    <p:sldLayoutId id="2147483699" r:id="rId18"/>
    <p:sldLayoutId id="2147483700" r:id="rId19"/>
    <p:sldLayoutId id="2147483701" r:id="rId20"/>
    <p:sldLayoutId id="2147483676" r:id="rId21"/>
    <p:sldLayoutId id="2147483671" r:id="rId22"/>
    <p:sldLayoutId id="2147483670" r:id="rId23"/>
    <p:sldLayoutId id="2147483683" r:id="rId24"/>
    <p:sldLayoutId id="2147483672" r:id="rId25"/>
  </p:sldLayoutIdLst>
  <p:hf sldNum="0" hdr="0" ftr="0" dt="0"/>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375147" y="148709"/>
            <a:ext cx="7192012" cy="3439696"/>
          </a:xfrm>
        </p:spPr>
        <p:txBody>
          <a:bodyPr/>
          <a:lstStyle/>
          <a:p>
            <a:pPr algn="ctr"/>
            <a:r>
              <a:rPr lang="en-US" dirty="0"/>
              <a:t>Laboratory evidence handling &amp; forensic biology screening</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832" y="3588405"/>
            <a:ext cx="5867327" cy="1898768"/>
          </a:xfrm>
        </p:spPr>
        <p:txBody>
          <a:bodyPr/>
          <a:lstStyle/>
          <a:p>
            <a:pPr algn="ctr"/>
            <a:endParaRPr lang="en-US" sz="2500" dirty="0"/>
          </a:p>
          <a:p>
            <a:pPr algn="ctr"/>
            <a:r>
              <a:rPr lang="en-US" sz="2500" dirty="0"/>
              <a:t>Chief Brady Mills </a:t>
            </a:r>
          </a:p>
          <a:p>
            <a:pPr algn="ctr"/>
            <a:r>
              <a:rPr lang="en-US" sz="2500" dirty="0"/>
              <a:t>&amp;</a:t>
            </a:r>
          </a:p>
          <a:p>
            <a:pPr algn="ctr"/>
            <a:r>
              <a:rPr lang="en-US" sz="2500" dirty="0"/>
              <a:t>Erika Avila</a:t>
            </a:r>
          </a:p>
          <a:p>
            <a:pPr algn="ctr"/>
            <a:r>
              <a:rPr lang="en-US" sz="2000" dirty="0"/>
              <a:t>(Former DNA Analyst)</a:t>
            </a:r>
          </a:p>
          <a:p>
            <a:pPr algn="ctr"/>
            <a:endParaRPr lang="en-US" sz="2500" dirty="0"/>
          </a:p>
          <a:p>
            <a:pPr algn="ctr"/>
            <a:r>
              <a:rPr lang="en-US" sz="2200" i="1" dirty="0"/>
              <a:t>Texas Department of Public Safety</a:t>
            </a:r>
          </a:p>
          <a:p>
            <a:pPr algn="ctr"/>
            <a:r>
              <a:rPr lang="en-US" sz="2200" i="1" dirty="0"/>
              <a:t>Crime Laboratory</a:t>
            </a:r>
          </a:p>
          <a:p>
            <a:pPr algn="ctr"/>
            <a:endParaRPr lang="en-US" i="1"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07C34-5A45-D3E9-6295-117A74AC8EBF}"/>
              </a:ext>
            </a:extLst>
          </p:cNvPr>
          <p:cNvSpPr>
            <a:spLocks noGrp="1"/>
          </p:cNvSpPr>
          <p:nvPr>
            <p:ph type="title"/>
          </p:nvPr>
        </p:nvSpPr>
        <p:spPr>
          <a:xfrm>
            <a:off x="3564686" y="337127"/>
            <a:ext cx="8413317" cy="1508451"/>
          </a:xfrm>
        </p:spPr>
        <p:txBody>
          <a:bodyPr/>
          <a:lstStyle/>
          <a:p>
            <a:r>
              <a:rPr lang="en-US" dirty="0"/>
              <a:t>Serology Screening </a:t>
            </a:r>
            <a:br>
              <a:rPr lang="en-US" dirty="0"/>
            </a:br>
            <a:endParaRPr lang="en-US" dirty="0"/>
          </a:p>
        </p:txBody>
      </p:sp>
      <p:sp>
        <p:nvSpPr>
          <p:cNvPr id="3" name="Content Placeholder 2">
            <a:extLst>
              <a:ext uri="{FF2B5EF4-FFF2-40B4-BE49-F238E27FC236}">
                <a16:creationId xmlns:a16="http://schemas.microsoft.com/office/drawing/2014/main" id="{E8798133-604B-10E8-EE84-6DF9EDB67FEA}"/>
              </a:ext>
            </a:extLst>
          </p:cNvPr>
          <p:cNvSpPr>
            <a:spLocks noGrp="1"/>
          </p:cNvSpPr>
          <p:nvPr>
            <p:ph sz="quarter" idx="22"/>
          </p:nvPr>
        </p:nvSpPr>
        <p:spPr>
          <a:xfrm>
            <a:off x="4219661" y="1510018"/>
            <a:ext cx="7758341" cy="4915949"/>
          </a:xfrm>
        </p:spPr>
        <p:txBody>
          <a:bodyPr>
            <a:normAutofit/>
          </a:bodyPr>
          <a:lstStyle/>
          <a:p>
            <a:r>
              <a:rPr lang="en-US" b="1" dirty="0"/>
              <a:t>Can an analyst stop screening?</a:t>
            </a:r>
          </a:p>
          <a:p>
            <a:pPr algn="just"/>
            <a:r>
              <a:rPr lang="en-US" dirty="0"/>
              <a:t>How far the analyst proceeds in a particular case will depend on the available sample and on what is necessary to answer the question(s) posed</a:t>
            </a:r>
          </a:p>
          <a:p>
            <a:pPr marL="285750" indent="-285750">
              <a:buFont typeface="Arial" panose="020B0604020202020204" pitchFamily="34" charset="0"/>
              <a:buChar char="•"/>
            </a:pPr>
            <a:r>
              <a:rPr lang="en-US" u="sng" dirty="0"/>
              <a:t>Example</a:t>
            </a:r>
            <a:r>
              <a:rPr lang="en-US" dirty="0"/>
              <a:t>: once semen is confirmed on at least 1 item it is not necessary to examine other items </a:t>
            </a:r>
            <a:r>
              <a:rPr lang="en-US" b="1" dirty="0"/>
              <a:t>unless</a:t>
            </a:r>
            <a:r>
              <a:rPr lang="en-US" dirty="0"/>
              <a:t> circumstances dictate the need for additional analysis (e.g. multiple assailants and/or consensual sex partner(s))</a:t>
            </a:r>
          </a:p>
          <a:p>
            <a:r>
              <a:rPr lang="en-US" b="1" dirty="0"/>
              <a:t>Tools used in Serology:</a:t>
            </a:r>
          </a:p>
          <a:p>
            <a:pPr marL="285750" indent="-285750">
              <a:buFont typeface="Arial" panose="020B0604020202020204" pitchFamily="34" charset="0"/>
              <a:buChar char="•"/>
            </a:pPr>
            <a:r>
              <a:rPr lang="en-US" dirty="0"/>
              <a:t>Male screening</a:t>
            </a:r>
          </a:p>
          <a:p>
            <a:pPr marL="285750" indent="-285750">
              <a:buFont typeface="Arial" panose="020B0604020202020204" pitchFamily="34" charset="0"/>
              <a:buChar char="•"/>
            </a:pPr>
            <a:r>
              <a:rPr lang="en-US" dirty="0"/>
              <a:t>Alternate Light Source (ALS) </a:t>
            </a:r>
          </a:p>
          <a:p>
            <a:pPr marL="285750" indent="-285750">
              <a:buFont typeface="Arial" panose="020B0604020202020204" pitchFamily="34" charset="0"/>
              <a:buChar char="•"/>
            </a:pPr>
            <a:r>
              <a:rPr lang="en-US" dirty="0"/>
              <a:t>Scalpel blades, tweezers, sharpies, envelopes,</a:t>
            </a:r>
          </a:p>
          <a:p>
            <a:r>
              <a:rPr lang="en-US" dirty="0"/>
              <a:t>      tape, sterile tubes, swabs, bench paper </a:t>
            </a:r>
          </a:p>
        </p:txBody>
      </p:sp>
      <p:pic>
        <p:nvPicPr>
          <p:cNvPr id="5" name="Picture 4">
            <a:extLst>
              <a:ext uri="{FF2B5EF4-FFF2-40B4-BE49-F238E27FC236}">
                <a16:creationId xmlns:a16="http://schemas.microsoft.com/office/drawing/2014/main" id="{386678EC-14A4-421A-4F93-1A102072DED2}"/>
              </a:ext>
            </a:extLst>
          </p:cNvPr>
          <p:cNvPicPr>
            <a:picLocks noChangeAspect="1"/>
          </p:cNvPicPr>
          <p:nvPr/>
        </p:nvPicPr>
        <p:blipFill>
          <a:blip r:embed="rId2"/>
          <a:stretch>
            <a:fillRect/>
          </a:stretch>
        </p:blipFill>
        <p:spPr>
          <a:xfrm>
            <a:off x="7214591" y="5797174"/>
            <a:ext cx="1589714" cy="993571"/>
          </a:xfrm>
          <a:prstGeom prst="rect">
            <a:avLst/>
          </a:prstGeom>
        </p:spPr>
      </p:pic>
      <p:pic>
        <p:nvPicPr>
          <p:cNvPr id="1028" name="Picture 4" descr="Image result for dolphin tubes FORENSICS">
            <a:extLst>
              <a:ext uri="{FF2B5EF4-FFF2-40B4-BE49-F238E27FC236}">
                <a16:creationId xmlns:a16="http://schemas.microsoft.com/office/drawing/2014/main" id="{7C24DCF1-835D-9765-3C42-156698C7CD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1681" y="3841817"/>
            <a:ext cx="10953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harpies">
            <a:extLst>
              <a:ext uri="{FF2B5EF4-FFF2-40B4-BE49-F238E27FC236}">
                <a16:creationId xmlns:a16="http://schemas.microsoft.com/office/drawing/2014/main" id="{556A1238-B084-CA68-A335-FC995B00E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1022" y="5556317"/>
            <a:ext cx="1192839" cy="11928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isposable 6.5&quot; Scalpel with Scale #60 Blade, 100 pack - AJ135">
            <a:extLst>
              <a:ext uri="{FF2B5EF4-FFF2-40B4-BE49-F238E27FC236}">
                <a16:creationId xmlns:a16="http://schemas.microsoft.com/office/drawing/2014/main" id="{09CECE01-02E4-5ED4-531A-1D131F4FE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0579" y="5716965"/>
            <a:ext cx="1537581" cy="10215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erile forensic swabs">
            <a:extLst>
              <a:ext uri="{FF2B5EF4-FFF2-40B4-BE49-F238E27FC236}">
                <a16:creationId xmlns:a16="http://schemas.microsoft.com/office/drawing/2014/main" id="{0A946B6C-31EA-621C-0A3F-E8F932D546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8684" y="3997598"/>
            <a:ext cx="1192839" cy="135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1755816" y="268449"/>
            <a:ext cx="9713765" cy="789206"/>
          </a:xfrm>
        </p:spPr>
        <p:txBody>
          <a:bodyPr/>
          <a:lstStyle/>
          <a:p>
            <a:r>
              <a:rPr lang="en-US" dirty="0"/>
              <a:t>Biology Laboratory Report</a:t>
            </a:r>
          </a:p>
        </p:txBody>
      </p:sp>
      <p:sp>
        <p:nvSpPr>
          <p:cNvPr id="15" name="Content Placeholder 2">
            <a:extLst>
              <a:ext uri="{FF2B5EF4-FFF2-40B4-BE49-F238E27FC236}">
                <a16:creationId xmlns:a16="http://schemas.microsoft.com/office/drawing/2014/main" id="{E59354D3-CEC9-5052-5B06-0A414EA25509}"/>
              </a:ext>
            </a:extLst>
          </p:cNvPr>
          <p:cNvSpPr txBox="1">
            <a:spLocks/>
          </p:cNvSpPr>
          <p:nvPr/>
        </p:nvSpPr>
        <p:spPr>
          <a:xfrm>
            <a:off x="2532191" y="2038525"/>
            <a:ext cx="7758341" cy="49159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1" dirty="0"/>
          </a:p>
        </p:txBody>
      </p:sp>
      <p:pic>
        <p:nvPicPr>
          <p:cNvPr id="18" name="Picture 17">
            <a:extLst>
              <a:ext uri="{FF2B5EF4-FFF2-40B4-BE49-F238E27FC236}">
                <a16:creationId xmlns:a16="http://schemas.microsoft.com/office/drawing/2014/main" id="{589497BE-62BB-DC8E-B124-C0917CEDE15C}"/>
              </a:ext>
            </a:extLst>
          </p:cNvPr>
          <p:cNvPicPr>
            <a:picLocks noChangeAspect="1"/>
          </p:cNvPicPr>
          <p:nvPr/>
        </p:nvPicPr>
        <p:blipFill>
          <a:blip r:embed="rId3"/>
          <a:stretch>
            <a:fillRect/>
          </a:stretch>
        </p:blipFill>
        <p:spPr>
          <a:xfrm>
            <a:off x="1901468" y="990543"/>
            <a:ext cx="9022862" cy="5718627"/>
          </a:xfrm>
          <a:prstGeom prst="rect">
            <a:avLst/>
          </a:prstGeom>
        </p:spPr>
      </p:pic>
    </p:spTree>
    <p:extLst>
      <p:ext uri="{BB962C8B-B14F-4D97-AF65-F5344CB8AC3E}">
        <p14:creationId xmlns:p14="http://schemas.microsoft.com/office/powerpoint/2010/main" val="206939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C148762-25E4-F541-0493-C8109F898542}"/>
              </a:ext>
            </a:extLst>
          </p:cNvPr>
          <p:cNvSpPr>
            <a:spLocks noGrp="1"/>
          </p:cNvSpPr>
          <p:nvPr>
            <p:ph type="title"/>
          </p:nvPr>
        </p:nvSpPr>
        <p:spPr>
          <a:xfrm>
            <a:off x="3044825" y="116067"/>
            <a:ext cx="8535543" cy="1939236"/>
          </a:xfrm>
        </p:spPr>
        <p:txBody>
          <a:bodyPr/>
          <a:lstStyle/>
          <a:p>
            <a:pPr algn="ctr"/>
            <a:r>
              <a:rPr lang="en-US" dirty="0"/>
              <a:t>Impact of evidence collection &amp; handling irregularities	</a:t>
            </a:r>
          </a:p>
        </p:txBody>
      </p:sp>
      <p:sp>
        <p:nvSpPr>
          <p:cNvPr id="17" name="Content Placeholder 16">
            <a:extLst>
              <a:ext uri="{FF2B5EF4-FFF2-40B4-BE49-F238E27FC236}">
                <a16:creationId xmlns:a16="http://schemas.microsoft.com/office/drawing/2014/main" id="{FC8F8B33-9279-2899-5D3C-7761C12B0642}"/>
              </a:ext>
            </a:extLst>
          </p:cNvPr>
          <p:cNvSpPr>
            <a:spLocks noGrp="1"/>
          </p:cNvSpPr>
          <p:nvPr>
            <p:ph sz="quarter" idx="19"/>
          </p:nvPr>
        </p:nvSpPr>
        <p:spPr>
          <a:xfrm>
            <a:off x="2972636" y="1762877"/>
            <a:ext cx="8515350" cy="4673760"/>
          </a:xfrm>
        </p:spPr>
        <p:txBody>
          <a:bodyPr>
            <a:normAutofit lnSpcReduction="10000"/>
          </a:bodyPr>
          <a:lstStyle/>
          <a:p>
            <a:pPr marL="0" indent="0" algn="ctr">
              <a:buNone/>
            </a:pPr>
            <a:endParaRPr lang="en-US" sz="2000" b="1" dirty="0"/>
          </a:p>
          <a:p>
            <a:r>
              <a:rPr lang="en-US" b="1" dirty="0"/>
              <a:t>Collection/handling of evidence (prior to submission)</a:t>
            </a:r>
          </a:p>
          <a:p>
            <a:pPr lvl="1"/>
            <a:r>
              <a:rPr lang="en-US" dirty="0"/>
              <a:t>Contamination</a:t>
            </a:r>
          </a:p>
          <a:p>
            <a:pPr lvl="2"/>
            <a:r>
              <a:rPr lang="en-US" dirty="0"/>
              <a:t>No gloves/mask</a:t>
            </a:r>
          </a:p>
          <a:p>
            <a:pPr lvl="2"/>
            <a:r>
              <a:rPr lang="en-US" dirty="0"/>
              <a:t>Packaging evidence together (cross-contamination)</a:t>
            </a:r>
          </a:p>
          <a:p>
            <a:pPr lvl="1"/>
            <a:r>
              <a:rPr lang="en-US" dirty="0"/>
              <a:t>Degradation</a:t>
            </a:r>
          </a:p>
          <a:p>
            <a:pPr lvl="2"/>
            <a:r>
              <a:rPr lang="en-US" dirty="0"/>
              <a:t>Packaging evidence in non-breathable containers</a:t>
            </a:r>
          </a:p>
          <a:p>
            <a:pPr lvl="2"/>
            <a:r>
              <a:rPr lang="en-US" dirty="0"/>
              <a:t>Not allowing wet items to fully airdry</a:t>
            </a:r>
          </a:p>
          <a:p>
            <a:pPr lvl="2"/>
            <a:r>
              <a:rPr lang="en-US" dirty="0"/>
              <a:t>Improper storage  </a:t>
            </a:r>
          </a:p>
          <a:p>
            <a:pPr lvl="1"/>
            <a:r>
              <a:rPr lang="en-US" dirty="0"/>
              <a:t>Evidence loss/switch</a:t>
            </a:r>
          </a:p>
          <a:p>
            <a:pPr lvl="2"/>
            <a:r>
              <a:rPr lang="en-US" dirty="0"/>
              <a:t>Labeling packaging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venir Next LT Pro"/>
                <a:ea typeface="+mn-ea"/>
                <a:cs typeface="+mn-cs"/>
              </a:rPr>
              <a:t>Handling of evidence within the</a:t>
            </a:r>
            <a:r>
              <a:rPr lang="en-US" b="1" dirty="0">
                <a:solidFill>
                  <a:prstClr val="black"/>
                </a:solidFill>
                <a:latin typeface="Avenir Next LT Pro"/>
              </a:rPr>
              <a:t> laboratory</a:t>
            </a:r>
            <a:endParaRPr kumimoji="0" lang="en-US" b="1" i="0" u="none" strike="noStrike" kern="1200" cap="none" spc="0" normalizeH="0" baseline="0" noProof="0" dirty="0">
              <a:ln>
                <a:noFill/>
              </a:ln>
              <a:solidFill>
                <a:prstClr val="black"/>
              </a:solidFill>
              <a:effectLst/>
              <a:uLnTx/>
              <a:uFillTx/>
              <a:latin typeface="Avenir Next LT Pro"/>
              <a:ea typeface="+mn-ea"/>
              <a:cs typeface="+mn-cs"/>
            </a:endParaRPr>
          </a:p>
          <a:p>
            <a:pPr lvl="1">
              <a:spcBef>
                <a:spcPts val="1000"/>
              </a:spcBef>
              <a:defRPr/>
            </a:pPr>
            <a:r>
              <a:rPr lang="en-US" dirty="0">
                <a:solidFill>
                  <a:prstClr val="black"/>
                </a:solidFill>
                <a:latin typeface="Avenir Next LT Pro"/>
              </a:rPr>
              <a:t>Contamination </a:t>
            </a:r>
          </a:p>
          <a:p>
            <a:pPr lvl="1">
              <a:spcBef>
                <a:spcPts val="1000"/>
              </a:spcBef>
              <a:defRPr/>
            </a:pPr>
            <a:r>
              <a:rPr lang="en-US" dirty="0">
                <a:solidFill>
                  <a:prstClr val="black"/>
                </a:solidFill>
                <a:latin typeface="Avenir Next LT Pro"/>
              </a:rPr>
              <a:t>Degradation</a:t>
            </a:r>
          </a:p>
          <a:p>
            <a:pPr lvl="1">
              <a:spcBef>
                <a:spcPts val="1000"/>
              </a:spcBef>
              <a:defRPr/>
            </a:pPr>
            <a:r>
              <a:rPr lang="en-US" dirty="0">
                <a:solidFill>
                  <a:prstClr val="black"/>
                </a:solidFill>
                <a:latin typeface="Avenir Next LT Pro"/>
              </a:rPr>
              <a:t>Sample switching</a:t>
            </a:r>
          </a:p>
          <a:p>
            <a:pPr marL="457200" lvl="1" indent="0">
              <a:spcBef>
                <a:spcPts val="1000"/>
              </a:spcBef>
              <a:buNone/>
              <a:defRPr/>
            </a:pPr>
            <a:endParaRPr lang="en-US" b="1" dirty="0">
              <a:solidFill>
                <a:prstClr val="black"/>
              </a:solidFill>
              <a:latin typeface="Avenir Next LT Pro"/>
            </a:endParaRPr>
          </a:p>
          <a:p>
            <a:pPr lvl="1">
              <a:spcBef>
                <a:spcPts val="1000"/>
              </a:spcBef>
              <a:defRPr/>
            </a:pPr>
            <a:endParaRPr kumimoji="0" lang="en-US" b="1" i="0" u="none" strike="noStrike" kern="1200" cap="none" spc="0" normalizeH="0" baseline="0" noProof="0" dirty="0">
              <a:ln>
                <a:noFill/>
              </a:ln>
              <a:solidFill>
                <a:prstClr val="black"/>
              </a:solidFill>
              <a:effectLst/>
              <a:uLnTx/>
              <a:uFillTx/>
              <a:latin typeface="Avenir Next LT Pro"/>
              <a:ea typeface="+mn-ea"/>
              <a:cs typeface="+mn-cs"/>
            </a:endParaRPr>
          </a:p>
          <a:p>
            <a:pPr lvl="2"/>
            <a:endParaRPr lang="en-US" dirty="0"/>
          </a:p>
          <a:p>
            <a:pPr marL="0" indent="0">
              <a:buNone/>
            </a:pPr>
            <a:endParaRPr lang="en-US" dirty="0"/>
          </a:p>
        </p:txBody>
      </p:sp>
    </p:spTree>
    <p:extLst>
      <p:ext uri="{BB962C8B-B14F-4D97-AF65-F5344CB8AC3E}">
        <p14:creationId xmlns:p14="http://schemas.microsoft.com/office/powerpoint/2010/main" val="114970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title"/>
          </p:nvPr>
        </p:nvSpPr>
        <p:spPr>
          <a:xfrm>
            <a:off x="914401" y="192024"/>
            <a:ext cx="9246624" cy="1478026"/>
          </a:xfrm>
        </p:spPr>
        <p:txBody>
          <a:bodyPr/>
          <a:lstStyle/>
          <a:p>
            <a:pPr algn="ctr"/>
            <a:r>
              <a:rPr lang="en-US" sz="3500" dirty="0"/>
              <a:t>Recommendation from the </a:t>
            </a:r>
            <a:br>
              <a:rPr lang="en-US" sz="3500" dirty="0"/>
            </a:br>
            <a:r>
              <a:rPr lang="en-US" sz="3500" dirty="0" err="1"/>
              <a:t>TeXas</a:t>
            </a:r>
            <a:r>
              <a:rPr lang="en-US" sz="3500" dirty="0"/>
              <a:t> Forensic Science commission</a:t>
            </a:r>
          </a:p>
        </p:txBody>
      </p:sp>
      <p:sp>
        <p:nvSpPr>
          <p:cNvPr id="8" name="Content Placeholder 7">
            <a:extLst>
              <a:ext uri="{FF2B5EF4-FFF2-40B4-BE49-F238E27FC236}">
                <a16:creationId xmlns:a16="http://schemas.microsoft.com/office/drawing/2014/main" id="{813F3455-E568-40C9-9F4D-8C89F4CD95F8}"/>
              </a:ext>
            </a:extLst>
          </p:cNvPr>
          <p:cNvSpPr>
            <a:spLocks noGrp="1"/>
          </p:cNvSpPr>
          <p:nvPr>
            <p:ph sz="half" idx="2"/>
          </p:nvPr>
        </p:nvSpPr>
        <p:spPr>
          <a:xfrm>
            <a:off x="1015067" y="2239861"/>
            <a:ext cx="9145957" cy="3951213"/>
          </a:xfrm>
        </p:spPr>
        <p:txBody>
          <a:bodyPr vert="horz" lIns="91440" tIns="45720" rIns="91440" bIns="45720" rtlCol="0" anchor="t">
            <a:normAutofit/>
          </a:bodyPr>
          <a:lstStyle/>
          <a:p>
            <a:r>
              <a:rPr lang="en-US" sz="2000" dirty="0"/>
              <a:t>TX DPS Records Program has developed minimum requirements for a typical litigation packet in order to ensure that all customers are receiving consistent information. </a:t>
            </a:r>
          </a:p>
          <a:p>
            <a:r>
              <a:rPr lang="en-US" sz="2000" dirty="0"/>
              <a:t>The litigation packet is sent upon receipt of a subpoena</a:t>
            </a:r>
          </a:p>
          <a:p>
            <a:r>
              <a:rPr lang="en-US" sz="2000" dirty="0"/>
              <a:t>In the works </a:t>
            </a:r>
            <a:r>
              <a:rPr lang="en-US" sz="2000" dirty="0">
                <a:sym typeface="Wingdings" panose="05000000000000000000" pitchFamily="2" charset="2"/>
              </a:rPr>
              <a:t> </a:t>
            </a:r>
            <a:r>
              <a:rPr lang="en-US" sz="2000" dirty="0"/>
              <a:t>records portal (</a:t>
            </a:r>
            <a:r>
              <a:rPr lang="en-US" sz="2000" b="0" i="1" dirty="0">
                <a:solidFill>
                  <a:srgbClr val="212121"/>
                </a:solidFill>
                <a:effectLst/>
                <a:latin typeface="freight-text-pro"/>
              </a:rPr>
              <a:t>Tex. Gov't. Code § 411.162)</a:t>
            </a:r>
            <a:endParaRPr lang="en-US" sz="2000" dirty="0">
              <a:latin typeface="freight-text-pro"/>
            </a:endParaRPr>
          </a:p>
          <a:p>
            <a:pPr marL="457200" lvl="1" indent="0">
              <a:buNone/>
            </a:pPr>
            <a:endParaRPr lang="en-US" dirty="0"/>
          </a:p>
        </p:txBody>
      </p:sp>
    </p:spTree>
    <p:extLst>
      <p:ext uri="{BB962C8B-B14F-4D97-AF65-F5344CB8AC3E}">
        <p14:creationId xmlns:p14="http://schemas.microsoft.com/office/powerpoint/2010/main" val="415169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588778" y="247476"/>
            <a:ext cx="6400799" cy="1893612"/>
          </a:xfrm>
        </p:spPr>
        <p:txBody>
          <a:bodyPr>
            <a:normAutofit/>
          </a:bodyPr>
          <a:lstStyle/>
          <a:p>
            <a:r>
              <a:rPr lang="en-US" dirty="0"/>
              <a:t>overview</a:t>
            </a:r>
          </a:p>
        </p:txBody>
      </p:sp>
      <p:sp>
        <p:nvSpPr>
          <p:cNvPr id="3" name="Subtitle 2">
            <a:extLst>
              <a:ext uri="{FF2B5EF4-FFF2-40B4-BE49-F238E27FC236}">
                <a16:creationId xmlns:a16="http://schemas.microsoft.com/office/drawing/2014/main" id="{35E3EA69-4E0E-41BD-8095-A124225A2647}"/>
              </a:ext>
            </a:extLst>
          </p:cNvPr>
          <p:cNvSpPr>
            <a:spLocks noGrp="1"/>
          </p:cNvSpPr>
          <p:nvPr>
            <p:ph type="body" sz="quarter" idx="13"/>
          </p:nvPr>
        </p:nvSpPr>
        <p:spPr>
          <a:xfrm>
            <a:off x="4588778" y="2673891"/>
            <a:ext cx="7256477" cy="3198402"/>
          </a:xfrm>
        </p:spPr>
        <p:txBody>
          <a:bodyPr>
            <a:normAutofit/>
          </a:bodyPr>
          <a:lstStyle/>
          <a:p>
            <a:pPr marL="285750" indent="-285750">
              <a:buFont typeface="Arial" panose="020B0604020202020204" pitchFamily="34" charset="0"/>
              <a:buChar char="•"/>
            </a:pPr>
            <a:r>
              <a:rPr lang="en-US" sz="3000" dirty="0"/>
              <a:t>Biology/DNA Case Acceptance Policy</a:t>
            </a:r>
            <a:endParaRPr lang="en-US" sz="3000" i="1" dirty="0"/>
          </a:p>
          <a:p>
            <a:endParaRPr lang="en-US" sz="3000" dirty="0"/>
          </a:p>
          <a:p>
            <a:pPr marL="285750" indent="-285750">
              <a:buFont typeface="Arial" panose="020B0604020202020204" pitchFamily="34" charset="0"/>
              <a:buChar char="•"/>
            </a:pPr>
            <a:r>
              <a:rPr lang="en-US" sz="3000" dirty="0"/>
              <a:t>Evidence Handling Practices </a:t>
            </a:r>
          </a:p>
          <a:p>
            <a:pPr marL="285750"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000" dirty="0"/>
              <a:t>Forensic Serology Screening</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4467974" y="135106"/>
            <a:ext cx="7040880" cy="921389"/>
          </a:xfrm>
        </p:spPr>
        <p:txBody>
          <a:bodyPr/>
          <a:lstStyle/>
          <a:p>
            <a:r>
              <a:rPr lang="en-US" sz="4000" dirty="0"/>
              <a:t>Case acceptance policy</a:t>
            </a:r>
          </a:p>
        </p:txBody>
      </p:sp>
      <p:sp>
        <p:nvSpPr>
          <p:cNvPr id="7" name="Text Placeholder 6">
            <a:extLst>
              <a:ext uri="{FF2B5EF4-FFF2-40B4-BE49-F238E27FC236}">
                <a16:creationId xmlns:a16="http://schemas.microsoft.com/office/drawing/2014/main" id="{6EC73CFC-925C-B80D-A249-5C664D94E5DD}"/>
              </a:ext>
            </a:extLst>
          </p:cNvPr>
          <p:cNvSpPr>
            <a:spLocks noGrp="1"/>
          </p:cNvSpPr>
          <p:nvPr>
            <p:ph type="body" sz="quarter" idx="15"/>
          </p:nvPr>
        </p:nvSpPr>
        <p:spPr>
          <a:xfrm>
            <a:off x="4788013" y="1056495"/>
            <a:ext cx="6377733" cy="386411"/>
          </a:xfrm>
        </p:spPr>
        <p:txBody>
          <a:bodyPr/>
          <a:lstStyle/>
          <a:p>
            <a:r>
              <a:rPr lang="en-US" dirty="0"/>
              <a:t>Biology/DNA Analysis – Customer Handbook </a:t>
            </a:r>
          </a:p>
        </p:txBody>
      </p:sp>
      <p:sp>
        <p:nvSpPr>
          <p:cNvPr id="11" name="Text Placeholder 10">
            <a:extLst>
              <a:ext uri="{FF2B5EF4-FFF2-40B4-BE49-F238E27FC236}">
                <a16:creationId xmlns:a16="http://schemas.microsoft.com/office/drawing/2014/main" id="{3453E5CA-929F-62FC-AB8D-AE3210A68312}"/>
              </a:ext>
            </a:extLst>
          </p:cNvPr>
          <p:cNvSpPr>
            <a:spLocks noGrp="1"/>
          </p:cNvSpPr>
          <p:nvPr>
            <p:ph type="body" sz="quarter" idx="20"/>
          </p:nvPr>
        </p:nvSpPr>
        <p:spPr>
          <a:xfrm>
            <a:off x="4353886" y="1603589"/>
            <a:ext cx="7566870" cy="5119305"/>
          </a:xfrm>
        </p:spPr>
        <p:txBody>
          <a:bodyPr>
            <a:normAutofit/>
          </a:bodyPr>
          <a:lstStyle/>
          <a:p>
            <a:pPr marL="342900" indent="-342900">
              <a:buFont typeface="+mj-lt"/>
              <a:buAutoNum type="alphaUcPeriod"/>
            </a:pPr>
            <a:r>
              <a:rPr lang="en-US" sz="1600" dirty="0"/>
              <a:t>For all case submissions, the number of items or samples that are tested is limited to </a:t>
            </a:r>
            <a:r>
              <a:rPr lang="en-US" sz="1600" b="1" dirty="0"/>
              <a:t>the minimum number necessary to answer the relevant questions in the case.</a:t>
            </a:r>
          </a:p>
          <a:p>
            <a:pPr marL="342900" indent="-342900">
              <a:buFont typeface="+mj-lt"/>
              <a:buAutoNum type="alphaUcPeriod"/>
            </a:pPr>
            <a:endParaRPr lang="en-US" sz="1600" b="1" dirty="0"/>
          </a:p>
          <a:p>
            <a:pPr marL="342900" indent="-342900">
              <a:buFont typeface="+mj-lt"/>
              <a:buAutoNum type="alphaUcPeriod"/>
            </a:pPr>
            <a:r>
              <a:rPr lang="en-US" sz="1600" dirty="0"/>
              <a:t>The Laboratory does not accept and/or perform DNA testing on:</a:t>
            </a:r>
          </a:p>
          <a:p>
            <a:pPr marL="742950" lvl="1" indent="-285750">
              <a:buFont typeface="Arial" panose="020B0604020202020204" pitchFamily="34" charset="0"/>
              <a:buChar char="•"/>
            </a:pPr>
            <a:r>
              <a:rPr lang="en-US" sz="1600" dirty="0"/>
              <a:t>Paternity cases</a:t>
            </a:r>
          </a:p>
          <a:p>
            <a:pPr marL="742950" lvl="1" indent="-285750">
              <a:buFont typeface="Arial" panose="020B0604020202020204" pitchFamily="34" charset="0"/>
              <a:buChar char="•"/>
            </a:pPr>
            <a:r>
              <a:rPr lang="en-US" sz="1600" dirty="0"/>
              <a:t>Any evidence from seized drug offenses</a:t>
            </a:r>
          </a:p>
          <a:p>
            <a:pPr marL="742950" lvl="1" indent="-285750">
              <a:buFont typeface="Arial" panose="020B0604020202020204" pitchFamily="34" charset="0"/>
              <a:buChar char="•"/>
            </a:pPr>
            <a:r>
              <a:rPr lang="en-US" sz="1600" dirty="0"/>
              <a:t>Items submitted in possession offense cases involving firearms</a:t>
            </a:r>
          </a:p>
          <a:p>
            <a:endParaRPr lang="en-US" sz="1600" dirty="0"/>
          </a:p>
          <a:p>
            <a:pPr marL="342900" indent="-342900">
              <a:buFont typeface="+mj-lt"/>
              <a:buAutoNum type="alphaUcPeriod" startAt="3"/>
            </a:pPr>
            <a:r>
              <a:rPr lang="en-US" sz="1600" dirty="0"/>
              <a:t>Touch* DNA is DNA from items which are suspected to not have biological fluids, but are collected in an effort to obtain DNA from skin cells.</a:t>
            </a:r>
          </a:p>
          <a:p>
            <a:pPr marL="742950" lvl="1" indent="-285750">
              <a:buFont typeface="Arial" panose="020B0604020202020204" pitchFamily="34" charset="0"/>
              <a:buChar char="•"/>
            </a:pPr>
            <a:r>
              <a:rPr lang="en-US" sz="1600" dirty="0"/>
              <a:t>Requests for touch DNA analysis on items recovered from property crimes will not generally be accepted by the laboratory.</a:t>
            </a:r>
          </a:p>
          <a:p>
            <a:pPr marL="742950" lvl="1" indent="-285750">
              <a:buFont typeface="Arial" panose="020B0604020202020204" pitchFamily="34" charset="0"/>
              <a:buChar char="•"/>
            </a:pPr>
            <a:r>
              <a:rPr lang="en-US" sz="1600" dirty="0"/>
              <a:t>Requests for touch DNA analysis on items recovered from violent crimes may be accepted on a case-by-case basis. Consultation with the laboratory prior to submission is recommended.</a:t>
            </a:r>
          </a:p>
          <a:p>
            <a:pPr marL="742950" lvl="1" indent="-285750">
              <a:buFont typeface="Arial" panose="020B0604020202020204" pitchFamily="34" charset="0"/>
              <a:buChar char="•"/>
            </a:pPr>
            <a:r>
              <a:rPr lang="en-US" sz="1600" dirty="0"/>
              <a:t>In general, the Laboratory does not analyze items where there has been a minimal amount of contact involved (e.g. contact with steering wheels, shift knobs, door handles, switches, countertops, keys, locks, ammunition, cartridge cases, friction ridge impressions, etc.).</a:t>
            </a:r>
          </a:p>
        </p:txBody>
      </p:sp>
    </p:spTree>
    <p:extLst>
      <p:ext uri="{BB962C8B-B14F-4D97-AF65-F5344CB8AC3E}">
        <p14:creationId xmlns:p14="http://schemas.microsoft.com/office/powerpoint/2010/main" val="141878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4467974" y="135106"/>
            <a:ext cx="7040880" cy="921389"/>
          </a:xfrm>
        </p:spPr>
        <p:txBody>
          <a:bodyPr/>
          <a:lstStyle/>
          <a:p>
            <a:r>
              <a:rPr lang="en-US" sz="4000" dirty="0"/>
              <a:t>Case acceptance policy</a:t>
            </a:r>
          </a:p>
        </p:txBody>
      </p:sp>
      <p:sp>
        <p:nvSpPr>
          <p:cNvPr id="7" name="Text Placeholder 6">
            <a:extLst>
              <a:ext uri="{FF2B5EF4-FFF2-40B4-BE49-F238E27FC236}">
                <a16:creationId xmlns:a16="http://schemas.microsoft.com/office/drawing/2014/main" id="{6EC73CFC-925C-B80D-A249-5C664D94E5DD}"/>
              </a:ext>
            </a:extLst>
          </p:cNvPr>
          <p:cNvSpPr>
            <a:spLocks noGrp="1"/>
          </p:cNvSpPr>
          <p:nvPr>
            <p:ph type="body" sz="quarter" idx="15"/>
          </p:nvPr>
        </p:nvSpPr>
        <p:spPr>
          <a:xfrm>
            <a:off x="4788014" y="1056495"/>
            <a:ext cx="6017006" cy="350835"/>
          </a:xfrm>
        </p:spPr>
        <p:txBody>
          <a:bodyPr/>
          <a:lstStyle/>
          <a:p>
            <a:r>
              <a:rPr lang="en-US" dirty="0"/>
              <a:t>Biology/DNA Analysis – Customer Handbook </a:t>
            </a:r>
          </a:p>
        </p:txBody>
      </p:sp>
      <p:sp>
        <p:nvSpPr>
          <p:cNvPr id="11" name="Text Placeholder 10">
            <a:extLst>
              <a:ext uri="{FF2B5EF4-FFF2-40B4-BE49-F238E27FC236}">
                <a16:creationId xmlns:a16="http://schemas.microsoft.com/office/drawing/2014/main" id="{3453E5CA-929F-62FC-AB8D-AE3210A68312}"/>
              </a:ext>
            </a:extLst>
          </p:cNvPr>
          <p:cNvSpPr>
            <a:spLocks noGrp="1"/>
          </p:cNvSpPr>
          <p:nvPr>
            <p:ph type="body" sz="quarter" idx="20"/>
          </p:nvPr>
        </p:nvSpPr>
        <p:spPr>
          <a:xfrm>
            <a:off x="4110606" y="1465938"/>
            <a:ext cx="7910818" cy="5169640"/>
          </a:xfrm>
        </p:spPr>
        <p:txBody>
          <a:bodyPr>
            <a:noAutofit/>
          </a:bodyPr>
          <a:lstStyle/>
          <a:p>
            <a:pPr marL="342900" indent="-342900" algn="l">
              <a:buFont typeface="+mj-lt"/>
              <a:buAutoNum type="alphaUcPeriod" startAt="4"/>
            </a:pPr>
            <a:r>
              <a:rPr lang="en-US" sz="1600" b="0" i="0" u="none" strike="noStrike" baseline="0" dirty="0"/>
              <a:t>Hair evidence submitted for DNA analysis is examined in consultation</a:t>
            </a:r>
            <a:r>
              <a:rPr lang="en-US" sz="1600" dirty="0"/>
              <a:t> </a:t>
            </a:r>
            <a:r>
              <a:rPr lang="en-US" sz="1600" b="0" i="0" u="none" strike="noStrike" baseline="0" dirty="0"/>
              <a:t>with a Trace Evidence analyst prior to DNA processing.</a:t>
            </a:r>
          </a:p>
          <a:p>
            <a:pPr marL="342900" indent="-342900" algn="l">
              <a:buFont typeface="+mj-lt"/>
              <a:buAutoNum type="alphaUcPeriod" startAt="4"/>
            </a:pPr>
            <a:endParaRPr lang="en-US" sz="1600" b="0" i="0" u="none" strike="noStrike" baseline="0" dirty="0"/>
          </a:p>
          <a:p>
            <a:pPr marL="342900" indent="-342900" algn="l">
              <a:buFont typeface="+mj-lt"/>
              <a:buAutoNum type="alphaUcPeriod" startAt="5"/>
            </a:pPr>
            <a:r>
              <a:rPr lang="en-US" sz="1600" b="0" i="0" u="none" strike="noStrike" baseline="0" dirty="0"/>
              <a:t>In general, the Laboratory does not perform Biology/DNA analysis on fecal/stool samples or vomit samples. </a:t>
            </a:r>
          </a:p>
          <a:p>
            <a:pPr algn="l"/>
            <a:endParaRPr lang="en-US" sz="1600" b="0" i="0" u="none" strike="noStrike" baseline="0" dirty="0"/>
          </a:p>
          <a:p>
            <a:pPr marL="342900" indent="-342900" algn="l">
              <a:buAutoNum type="alphaUcPeriod" startAt="6"/>
            </a:pPr>
            <a:r>
              <a:rPr lang="en-US" sz="1600" b="0" i="0" u="none" strike="noStrike" baseline="0" dirty="0"/>
              <a:t>Negative sexual assault kit with preserved trace evidence is forwarded to the Trace Evidence Section for analysis.</a:t>
            </a:r>
          </a:p>
          <a:p>
            <a:pPr algn="l"/>
            <a:r>
              <a:rPr lang="en-US" sz="1600" b="0" i="0" u="none" strike="noStrike" baseline="0" dirty="0"/>
              <a:t>           </a:t>
            </a:r>
          </a:p>
          <a:p>
            <a:pPr marL="342900" indent="-342900" algn="l">
              <a:buFont typeface="+mj-lt"/>
              <a:buAutoNum type="alphaUcPeriod" startAt="7"/>
            </a:pPr>
            <a:r>
              <a:rPr lang="en-US" sz="1600" b="0" i="0" u="none" strike="noStrike" baseline="0" dirty="0"/>
              <a:t> Suspect known reference samples submitted are not processed for entry into CODIS </a:t>
            </a:r>
            <a:r>
              <a:rPr lang="en-US" sz="1600" b="1" i="0" u="none" strike="noStrike" baseline="0" dirty="0"/>
              <a:t>IF</a:t>
            </a:r>
            <a:r>
              <a:rPr lang="en-US" sz="1600" b="0" i="0" u="none" strike="noStrike" baseline="0" dirty="0"/>
              <a:t>:</a:t>
            </a:r>
          </a:p>
          <a:p>
            <a:pPr marL="742950" lvl="1" indent="-285750">
              <a:buFont typeface="Arial" panose="020B0604020202020204" pitchFamily="34" charset="0"/>
              <a:buChar char="•"/>
            </a:pPr>
            <a:r>
              <a:rPr lang="en-US" sz="1600" b="0" i="0" u="none" strike="noStrike" baseline="0" dirty="0"/>
              <a:t>They were submitted without associated evidence </a:t>
            </a:r>
          </a:p>
          <a:p>
            <a:pPr marL="742950" lvl="1" indent="-285750">
              <a:buFont typeface="Arial" panose="020B0604020202020204" pitchFamily="34" charset="0"/>
              <a:buChar char="•"/>
            </a:pPr>
            <a:r>
              <a:rPr lang="en-US" sz="1600" b="0" i="0" u="none" strike="noStrike" baseline="0" dirty="0"/>
              <a:t>Screening results have been released and no evidentiary samples will be analyzed for DNA; or</a:t>
            </a:r>
          </a:p>
          <a:p>
            <a:pPr marL="742950" lvl="1" indent="-285750">
              <a:buFont typeface="Arial" panose="020B0604020202020204" pitchFamily="34" charset="0"/>
              <a:buChar char="•"/>
            </a:pPr>
            <a:r>
              <a:rPr lang="en-US" sz="1600" b="0" i="0" u="none" strike="noStrike" baseline="0" dirty="0"/>
              <a:t>DNA analysis results have been released and no further comparisons are necessary.</a:t>
            </a:r>
          </a:p>
          <a:p>
            <a:pPr marL="742950" lvl="1" indent="-285750">
              <a:buFont typeface="Arial" panose="020B0604020202020204" pitchFamily="34" charset="0"/>
              <a:buChar char="•"/>
            </a:pPr>
            <a:endParaRPr lang="en-US" sz="1600" dirty="0"/>
          </a:p>
          <a:p>
            <a:pPr marL="342900" marR="0" lvl="0" indent="-342900" algn="l" defTabSz="914400" rtl="0" eaLnBrk="1" fontAlgn="auto" latinLnBrk="0" hangingPunct="1">
              <a:lnSpc>
                <a:spcPts val="1800"/>
              </a:lnSpc>
              <a:spcBef>
                <a:spcPts val="0"/>
              </a:spcBef>
              <a:spcAft>
                <a:spcPts val="0"/>
              </a:spcAft>
              <a:buClrTx/>
              <a:buSzTx/>
              <a:buFont typeface="+mj-lt"/>
              <a:buAutoNum type="alphaUcPeriod" startAt="8"/>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The type and number of items or samples that are accepted for analysis is based on the type of offense</a:t>
            </a:r>
          </a:p>
          <a:p>
            <a:pPr marL="800100" lvl="1" indent="-342900">
              <a:lnSpc>
                <a:spcPts val="1800"/>
              </a:lnSpc>
              <a:spcBef>
                <a:spcPts val="0"/>
              </a:spcBef>
              <a:buFont typeface="Arial" panose="020B0604020202020204" pitchFamily="34" charset="0"/>
              <a:buChar char="•"/>
              <a:defRPr/>
            </a:pPr>
            <a:r>
              <a:rPr lang="en-US" sz="1600" dirty="0">
                <a:solidFill>
                  <a:prstClr val="black"/>
                </a:solidFill>
                <a:latin typeface="Avenir Next LT Pro"/>
              </a:rPr>
              <a:t>Known/reference samples do not count against the number of items that may be submitted</a:t>
            </a:r>
            <a:endParaRPr kumimoji="0" lang="en-US" sz="1600" b="0" i="0" u="none" strike="noStrike" kern="1200" cap="none" spc="0" normalizeH="0" baseline="0" noProof="0" dirty="0">
              <a:ln>
                <a:noFill/>
              </a:ln>
              <a:solidFill>
                <a:prstClr val="black"/>
              </a:solidFill>
              <a:effectLst/>
              <a:uLnTx/>
              <a:uFillTx/>
              <a:latin typeface="Avenir Next LT Pro"/>
              <a:ea typeface="+mn-ea"/>
              <a:cs typeface="+mn-cs"/>
            </a:endParaRPr>
          </a:p>
          <a:p>
            <a:pPr lvl="1"/>
            <a:endParaRPr lang="en-US" sz="1300" dirty="0"/>
          </a:p>
          <a:p>
            <a:pPr marL="742950" lvl="1" indent="-285750">
              <a:buFont typeface="Arial" panose="020B0604020202020204" pitchFamily="34" charset="0"/>
              <a:buChar char="•"/>
            </a:pPr>
            <a:endParaRPr lang="en-US" sz="1300" dirty="0"/>
          </a:p>
          <a:p>
            <a:pPr lvl="1"/>
            <a:endParaRPr lang="en-US" sz="1300" dirty="0"/>
          </a:p>
        </p:txBody>
      </p:sp>
    </p:spTree>
    <p:extLst>
      <p:ext uri="{BB962C8B-B14F-4D97-AF65-F5344CB8AC3E}">
        <p14:creationId xmlns:p14="http://schemas.microsoft.com/office/powerpoint/2010/main" val="219923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863459" y="637563"/>
            <a:ext cx="7628617" cy="778258"/>
          </a:xfrm>
        </p:spPr>
        <p:txBody>
          <a:bodyPr/>
          <a:lstStyle/>
          <a:p>
            <a:r>
              <a:rPr lang="en-US" sz="4000" dirty="0"/>
              <a:t>Case acceptance policy</a:t>
            </a:r>
          </a:p>
        </p:txBody>
      </p:sp>
      <p:sp>
        <p:nvSpPr>
          <p:cNvPr id="7" name="Text Placeholder 6">
            <a:extLst>
              <a:ext uri="{FF2B5EF4-FFF2-40B4-BE49-F238E27FC236}">
                <a16:creationId xmlns:a16="http://schemas.microsoft.com/office/drawing/2014/main" id="{6EC73CFC-925C-B80D-A249-5C664D94E5DD}"/>
              </a:ext>
            </a:extLst>
          </p:cNvPr>
          <p:cNvSpPr>
            <a:spLocks noGrp="1"/>
          </p:cNvSpPr>
          <p:nvPr>
            <p:ph type="body" sz="quarter" idx="15"/>
          </p:nvPr>
        </p:nvSpPr>
        <p:spPr>
          <a:xfrm>
            <a:off x="3863459" y="1273209"/>
            <a:ext cx="7082716" cy="525512"/>
          </a:xfrm>
        </p:spPr>
        <p:txBody>
          <a:bodyPr/>
          <a:lstStyle/>
          <a:p>
            <a:r>
              <a:rPr lang="en-US" dirty="0"/>
              <a:t>Number of items accepted based on type of offense</a:t>
            </a:r>
          </a:p>
        </p:txBody>
      </p:sp>
      <p:sp>
        <p:nvSpPr>
          <p:cNvPr id="11" name="Text Placeholder 10">
            <a:extLst>
              <a:ext uri="{FF2B5EF4-FFF2-40B4-BE49-F238E27FC236}">
                <a16:creationId xmlns:a16="http://schemas.microsoft.com/office/drawing/2014/main" id="{3453E5CA-929F-62FC-AB8D-AE3210A68312}"/>
              </a:ext>
            </a:extLst>
          </p:cNvPr>
          <p:cNvSpPr>
            <a:spLocks noGrp="1"/>
          </p:cNvSpPr>
          <p:nvPr>
            <p:ph type="body" sz="quarter" idx="20"/>
          </p:nvPr>
        </p:nvSpPr>
        <p:spPr>
          <a:xfrm>
            <a:off x="4121413" y="1934863"/>
            <a:ext cx="7466202" cy="4285574"/>
          </a:xfrm>
        </p:spPr>
        <p:txBody>
          <a:bodyPr>
            <a:normAutofit fontScale="70000" lnSpcReduction="20000"/>
          </a:bodyPr>
          <a:lstStyle/>
          <a:p>
            <a:pPr marL="342900" indent="-342900">
              <a:buFont typeface="+mj-lt"/>
              <a:buAutoNum type="arabicPeriod"/>
            </a:pPr>
            <a:r>
              <a:rPr lang="en-US" sz="2300" b="1" dirty="0"/>
              <a:t>Burglary or Property Crime Related Offenses</a:t>
            </a:r>
          </a:p>
          <a:p>
            <a:pPr marL="742950" lvl="1" indent="-285750">
              <a:buFont typeface="Arial" panose="020B0604020202020204" pitchFamily="34" charset="0"/>
              <a:buChar char="•"/>
            </a:pPr>
            <a:r>
              <a:rPr lang="en-US" sz="2300" dirty="0"/>
              <a:t>Submission is limited to 2 items </a:t>
            </a:r>
          </a:p>
          <a:p>
            <a:pPr marL="742950" lvl="1" indent="-285750">
              <a:buFont typeface="Arial" panose="020B0604020202020204" pitchFamily="34" charset="0"/>
              <a:buChar char="•"/>
            </a:pPr>
            <a:r>
              <a:rPr lang="en-US" sz="2300" dirty="0"/>
              <a:t>More than 2 items may be accepted if the circumstances dictate the need for additional analysis (such as multiple perpetrators)</a:t>
            </a:r>
          </a:p>
          <a:p>
            <a:pPr lvl="1"/>
            <a:endParaRPr lang="en-US" sz="2300" dirty="0"/>
          </a:p>
          <a:p>
            <a:pPr marL="342900" indent="-342900">
              <a:buFont typeface="+mj-lt"/>
              <a:buAutoNum type="arabicPeriod"/>
            </a:pPr>
            <a:r>
              <a:rPr lang="en-US" sz="2300" b="1" dirty="0"/>
              <a:t>Sexual Assault Related Offenses</a:t>
            </a:r>
          </a:p>
          <a:p>
            <a:pPr marL="800100" lvl="1" indent="-342900">
              <a:buFont typeface="Arial" panose="020B0604020202020204" pitchFamily="34" charset="0"/>
              <a:buChar char="•"/>
            </a:pPr>
            <a:r>
              <a:rPr lang="en-US" sz="2300" dirty="0"/>
              <a:t>Initial submission is limited to the sexual assault kit, 1 pair of underwear, &amp; a condom</a:t>
            </a:r>
          </a:p>
          <a:p>
            <a:pPr marL="800100" lvl="1" indent="-342900">
              <a:buFont typeface="Arial" panose="020B0604020202020204" pitchFamily="34" charset="0"/>
              <a:buChar char="•"/>
            </a:pPr>
            <a:r>
              <a:rPr lang="en-US" sz="2300" dirty="0"/>
              <a:t>Up to 2 additional items which have been determined by the customer to be most probative may also be submitted after prior consultation &amp; approval by laboratory.</a:t>
            </a:r>
          </a:p>
          <a:p>
            <a:pPr marL="800100" lvl="1" indent="-342900">
              <a:buFont typeface="Arial" panose="020B0604020202020204" pitchFamily="34" charset="0"/>
              <a:buChar char="•"/>
            </a:pPr>
            <a:r>
              <a:rPr lang="en-US" sz="2300" dirty="0"/>
              <a:t>If analysis of the sexual assault evidence collection kit is negative, a second submission of up to 5 items, such as clothing or bedding, may be accepted.</a:t>
            </a:r>
          </a:p>
          <a:p>
            <a:pPr marL="742950" lvl="1" indent="-285750">
              <a:buFont typeface="Arial" panose="020B0604020202020204" pitchFamily="34" charset="0"/>
              <a:buChar char="•"/>
            </a:pPr>
            <a:r>
              <a:rPr lang="en-US" sz="2300" dirty="0"/>
              <a:t>If no sexual assault evidence collection kit was collected, submission of items such as clothing, bedding, or requests for Touch DNA analysis may be accepted during the first submission. Consultation with the Laboratory prior to submission is recommended.</a:t>
            </a:r>
          </a:p>
          <a:p>
            <a:pPr lvl="2"/>
            <a:endParaRPr lang="en-US" dirty="0"/>
          </a:p>
        </p:txBody>
      </p:sp>
    </p:spTree>
    <p:extLst>
      <p:ext uri="{BB962C8B-B14F-4D97-AF65-F5344CB8AC3E}">
        <p14:creationId xmlns:p14="http://schemas.microsoft.com/office/powerpoint/2010/main" val="256049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913793" y="587229"/>
            <a:ext cx="7628617" cy="828592"/>
          </a:xfrm>
        </p:spPr>
        <p:txBody>
          <a:bodyPr/>
          <a:lstStyle/>
          <a:p>
            <a:r>
              <a:rPr lang="en-US" sz="4000" dirty="0"/>
              <a:t>Case acceptance policy</a:t>
            </a:r>
          </a:p>
        </p:txBody>
      </p:sp>
      <p:sp>
        <p:nvSpPr>
          <p:cNvPr id="7" name="Text Placeholder 6">
            <a:extLst>
              <a:ext uri="{FF2B5EF4-FFF2-40B4-BE49-F238E27FC236}">
                <a16:creationId xmlns:a16="http://schemas.microsoft.com/office/drawing/2014/main" id="{6EC73CFC-925C-B80D-A249-5C664D94E5DD}"/>
              </a:ext>
            </a:extLst>
          </p:cNvPr>
          <p:cNvSpPr>
            <a:spLocks noGrp="1"/>
          </p:cNvSpPr>
          <p:nvPr>
            <p:ph type="body" sz="quarter" idx="15"/>
          </p:nvPr>
        </p:nvSpPr>
        <p:spPr>
          <a:xfrm>
            <a:off x="4066253" y="1503664"/>
            <a:ext cx="7082716" cy="525512"/>
          </a:xfrm>
        </p:spPr>
        <p:txBody>
          <a:bodyPr/>
          <a:lstStyle/>
          <a:p>
            <a:r>
              <a:rPr lang="en-US" dirty="0"/>
              <a:t>Number of items accepted based on type of offense</a:t>
            </a:r>
          </a:p>
        </p:txBody>
      </p:sp>
      <p:sp>
        <p:nvSpPr>
          <p:cNvPr id="11" name="Text Placeholder 10">
            <a:extLst>
              <a:ext uri="{FF2B5EF4-FFF2-40B4-BE49-F238E27FC236}">
                <a16:creationId xmlns:a16="http://schemas.microsoft.com/office/drawing/2014/main" id="{3453E5CA-929F-62FC-AB8D-AE3210A68312}"/>
              </a:ext>
            </a:extLst>
          </p:cNvPr>
          <p:cNvSpPr>
            <a:spLocks noGrp="1"/>
          </p:cNvSpPr>
          <p:nvPr>
            <p:ph type="body" sz="quarter" idx="20"/>
          </p:nvPr>
        </p:nvSpPr>
        <p:spPr>
          <a:xfrm>
            <a:off x="4253218" y="2323750"/>
            <a:ext cx="7466202" cy="4386242"/>
          </a:xfrm>
        </p:spPr>
        <p:txBody>
          <a:bodyPr>
            <a:normAutofit lnSpcReduction="10000"/>
          </a:bodyPr>
          <a:lstStyle/>
          <a:p>
            <a:pPr marL="342900" indent="-342900">
              <a:buFont typeface="+mj-lt"/>
              <a:buAutoNum type="arabicPeriod" startAt="3"/>
            </a:pPr>
            <a:r>
              <a:rPr lang="en-US" sz="1600" b="1" dirty="0"/>
              <a:t>Homicide Related Offenses</a:t>
            </a:r>
          </a:p>
          <a:p>
            <a:pPr marL="800100" lvl="1" indent="-342900">
              <a:buFont typeface="Arial" panose="020B0604020202020204" pitchFamily="34" charset="0"/>
              <a:buChar char="•"/>
            </a:pPr>
            <a:r>
              <a:rPr lang="en-US" sz="1600" dirty="0"/>
              <a:t>Initial submission = 10 items for which the customer believes analysis will be most informative</a:t>
            </a:r>
          </a:p>
          <a:p>
            <a:pPr marL="800100" lvl="1" indent="-342900">
              <a:buFont typeface="Arial" panose="020B0604020202020204" pitchFamily="34" charset="0"/>
              <a:buChar char="•"/>
            </a:pPr>
            <a:r>
              <a:rPr lang="en-US" sz="1600" dirty="0"/>
              <a:t>If no informative results are obtained from the analysis in the first submission, a second submission of 10 additional items may be accepted</a:t>
            </a:r>
          </a:p>
          <a:p>
            <a:pPr marL="800100" lvl="1" indent="-342900">
              <a:buFont typeface="Arial" panose="020B0604020202020204" pitchFamily="34" charset="0"/>
              <a:buChar char="•"/>
            </a:pPr>
            <a:r>
              <a:rPr lang="en-US" sz="1600" dirty="0"/>
              <a:t>A written request from the Prosecutor, including sufficient justification, must be received by the Laboratory before any decisions on performing additional testing are considered once informative results have been obtained.</a:t>
            </a:r>
          </a:p>
          <a:p>
            <a:pPr marL="800100" lvl="1" indent="-342900">
              <a:buFont typeface="Arial" panose="020B0604020202020204" pitchFamily="34" charset="0"/>
              <a:buChar char="•"/>
            </a:pPr>
            <a:r>
              <a:rPr lang="en-US" sz="1600" dirty="0"/>
              <a:t>Additional samples are not tested to merely disprove all possible scenarios</a:t>
            </a:r>
          </a:p>
          <a:p>
            <a:pPr lvl="1"/>
            <a:endParaRPr lang="en-US" sz="1600" dirty="0"/>
          </a:p>
          <a:p>
            <a:pPr marL="342900" indent="-342900">
              <a:buFont typeface="+mj-lt"/>
              <a:buAutoNum type="arabicPeriod" startAt="3"/>
            </a:pPr>
            <a:r>
              <a:rPr lang="en-US" sz="1600" b="1" dirty="0"/>
              <a:t>Crimes Against Persons Related Offenses</a:t>
            </a:r>
          </a:p>
          <a:p>
            <a:pPr marL="800100" lvl="1" indent="-342900">
              <a:buFont typeface="Arial" panose="020B0604020202020204" pitchFamily="34" charset="0"/>
              <a:buChar char="•"/>
            </a:pPr>
            <a:r>
              <a:rPr lang="en-US" sz="1600" dirty="0"/>
              <a:t>Submission is limited to 5 items</a:t>
            </a:r>
          </a:p>
          <a:p>
            <a:pPr marL="800100" lvl="1" indent="-342900">
              <a:buFont typeface="Arial" panose="020B0604020202020204" pitchFamily="34" charset="0"/>
              <a:buChar char="•"/>
            </a:pPr>
            <a:r>
              <a:rPr lang="en-US" sz="1600" dirty="0"/>
              <a:t>The type of evidence, how the evidence may have been used/handled, and the duration of the use/handling is considered when determining if the evidence will be processed for DNA analysis.</a:t>
            </a:r>
          </a:p>
          <a:p>
            <a:pPr lvl="2"/>
            <a:endParaRPr lang="en-US" sz="1300" dirty="0"/>
          </a:p>
        </p:txBody>
      </p:sp>
    </p:spTree>
    <p:extLst>
      <p:ext uri="{BB962C8B-B14F-4D97-AF65-F5344CB8AC3E}">
        <p14:creationId xmlns:p14="http://schemas.microsoft.com/office/powerpoint/2010/main" val="254478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4199527" y="319934"/>
            <a:ext cx="7040880" cy="990316"/>
          </a:xfrm>
        </p:spPr>
        <p:txBody>
          <a:bodyPr/>
          <a:lstStyle/>
          <a:p>
            <a:r>
              <a:rPr lang="en-US" dirty="0"/>
              <a:t>Life after submission</a:t>
            </a:r>
          </a:p>
        </p:txBody>
      </p:sp>
      <p:sp>
        <p:nvSpPr>
          <p:cNvPr id="3" name="Content Placeholder 2">
            <a:extLst>
              <a:ext uri="{FF2B5EF4-FFF2-40B4-BE49-F238E27FC236}">
                <a16:creationId xmlns:a16="http://schemas.microsoft.com/office/drawing/2014/main" id="{D4A2EB3F-4D60-451F-8F45-7D6654D2FCD9}"/>
              </a:ext>
            </a:extLst>
          </p:cNvPr>
          <p:cNvSpPr>
            <a:spLocks noGrp="1"/>
          </p:cNvSpPr>
          <p:nvPr>
            <p:ph type="body" sz="quarter" idx="15"/>
          </p:nvPr>
        </p:nvSpPr>
        <p:spPr>
          <a:xfrm>
            <a:off x="4488527" y="1319368"/>
            <a:ext cx="6462879" cy="505322"/>
          </a:xfrm>
        </p:spPr>
        <p:txBody>
          <a:bodyPr vert="horz" lIns="91440" tIns="45720" rIns="91440" bIns="45720" rtlCol="0" anchor="b">
            <a:noAutofit/>
          </a:bodyPr>
          <a:lstStyle/>
          <a:p>
            <a:pPr algn="ctr"/>
            <a:r>
              <a:rPr lang="en-US" dirty="0"/>
              <a:t>What happens once evidence enters the lab?</a:t>
            </a:r>
          </a:p>
        </p:txBody>
      </p:sp>
      <p:sp>
        <p:nvSpPr>
          <p:cNvPr id="66" name="Text Placeholder 65">
            <a:extLst>
              <a:ext uri="{FF2B5EF4-FFF2-40B4-BE49-F238E27FC236}">
                <a16:creationId xmlns:a16="http://schemas.microsoft.com/office/drawing/2014/main" id="{2803ED57-1A43-46A8-BC98-811CA2CD7EE3}"/>
              </a:ext>
            </a:extLst>
          </p:cNvPr>
          <p:cNvSpPr>
            <a:spLocks noGrp="1"/>
          </p:cNvSpPr>
          <p:nvPr>
            <p:ph type="body" sz="quarter" idx="13"/>
          </p:nvPr>
        </p:nvSpPr>
        <p:spPr>
          <a:xfrm>
            <a:off x="4400863" y="2083954"/>
            <a:ext cx="7142387" cy="1758203"/>
          </a:xfrm>
        </p:spPr>
        <p:txBody>
          <a:bodyPr>
            <a:normAutofit/>
          </a:bodyPr>
          <a:lstStyle/>
          <a:p>
            <a:pPr algn="ctr"/>
            <a:r>
              <a:rPr lang="en-US" sz="2500" b="1" dirty="0"/>
              <a:t>Goal</a:t>
            </a:r>
            <a:endParaRPr lang="en-US" sz="2400" dirty="0"/>
          </a:p>
          <a:p>
            <a:pPr algn="ctr"/>
            <a:r>
              <a:rPr lang="en-US" sz="2400" dirty="0"/>
              <a:t>To prevent evidence</a:t>
            </a:r>
          </a:p>
          <a:p>
            <a:pPr algn="ctr"/>
            <a:r>
              <a:rPr lang="en-US" sz="2400" dirty="0"/>
              <a:t>loss, damage, and contamination while maintaining a proper chain of custody </a:t>
            </a:r>
          </a:p>
        </p:txBody>
      </p:sp>
      <p:sp>
        <p:nvSpPr>
          <p:cNvPr id="18" name="Text Placeholder 65">
            <a:extLst>
              <a:ext uri="{FF2B5EF4-FFF2-40B4-BE49-F238E27FC236}">
                <a16:creationId xmlns:a16="http://schemas.microsoft.com/office/drawing/2014/main" id="{071217AF-9F26-391A-20E4-4FB7239648AE}"/>
              </a:ext>
            </a:extLst>
          </p:cNvPr>
          <p:cNvSpPr txBox="1">
            <a:spLocks/>
          </p:cNvSpPr>
          <p:nvPr/>
        </p:nvSpPr>
        <p:spPr>
          <a:xfrm>
            <a:off x="4488527" y="3665677"/>
            <a:ext cx="7142387" cy="3011960"/>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ctr">
              <a:buFont typeface="Arial" panose="020B0604020202020204" pitchFamily="34" charset="0"/>
              <a:buChar char="•"/>
            </a:pPr>
            <a:endParaRPr lang="en-US" sz="2500" dirty="0"/>
          </a:p>
        </p:txBody>
      </p:sp>
      <p:sp>
        <p:nvSpPr>
          <p:cNvPr id="19" name="Text Placeholder 65">
            <a:extLst>
              <a:ext uri="{FF2B5EF4-FFF2-40B4-BE49-F238E27FC236}">
                <a16:creationId xmlns:a16="http://schemas.microsoft.com/office/drawing/2014/main" id="{C2797F84-9379-480B-19E4-5F1EB10F7A54}"/>
              </a:ext>
            </a:extLst>
          </p:cNvPr>
          <p:cNvSpPr txBox="1">
            <a:spLocks/>
          </p:cNvSpPr>
          <p:nvPr/>
        </p:nvSpPr>
        <p:spPr>
          <a:xfrm>
            <a:off x="4488527" y="3250113"/>
            <a:ext cx="7142387" cy="2575732"/>
          </a:xfrm>
          <a:prstGeom prst="rect">
            <a:avLst/>
          </a:prstGeom>
        </p:spPr>
        <p:txBody>
          <a:bodyPr vert="horz" lIns="91440" tIns="45720" rIns="91440" bIns="45720" rtlCol="0">
            <a:normAutofit/>
          </a:bodyPr>
          <a:lstStyle>
            <a:lvl1pPr marL="0" indent="0" algn="l" defTabSz="914400" rtl="0" eaLnBrk="1" latinLnBrk="0" hangingPunct="1">
              <a:lnSpc>
                <a:spcPts val="1800"/>
              </a:lnSpc>
              <a:spcBef>
                <a:spcPts val="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500" b="1" dirty="0"/>
          </a:p>
          <a:p>
            <a:pPr marL="457200" indent="-457200">
              <a:buFont typeface="+mj-lt"/>
              <a:buAutoNum type="arabicPeriod"/>
            </a:pPr>
            <a:r>
              <a:rPr lang="en-US" sz="2000" dirty="0"/>
              <a:t>Evidence gets accepted by the evidence receiving team</a:t>
            </a:r>
          </a:p>
          <a:p>
            <a:pPr marL="457200" indent="-457200">
              <a:buFont typeface="+mj-lt"/>
              <a:buAutoNum type="arabicPeriod"/>
            </a:pPr>
            <a:r>
              <a:rPr lang="en-US" sz="2000" dirty="0"/>
              <a:t>Evidence gets stored in a location with limited access</a:t>
            </a:r>
          </a:p>
          <a:p>
            <a:pPr marL="457200" indent="-457200">
              <a:buFont typeface="+mj-lt"/>
              <a:buAutoNum type="arabicPeriod"/>
            </a:pPr>
            <a:r>
              <a:rPr lang="en-US" sz="2000" dirty="0"/>
              <a:t>Analyst takes possession of the evidence</a:t>
            </a:r>
          </a:p>
          <a:p>
            <a:pPr marL="457200" indent="-457200">
              <a:buFont typeface="+mj-lt"/>
              <a:buAutoNum type="arabicPeriod"/>
            </a:pPr>
            <a:r>
              <a:rPr lang="en-US" sz="2000" dirty="0"/>
              <a:t>Analyst performs serology screening on evidence</a:t>
            </a:r>
          </a:p>
          <a:p>
            <a:pPr marL="457200" indent="-457200">
              <a:buFont typeface="+mj-lt"/>
              <a:buAutoNum type="arabicPeriod"/>
            </a:pPr>
            <a:r>
              <a:rPr lang="en-US" sz="2000" dirty="0"/>
              <a:t>Evidence gets returned </a:t>
            </a:r>
          </a:p>
        </p:txBody>
      </p:sp>
      <p:pic>
        <p:nvPicPr>
          <p:cNvPr id="20" name="Picture 19">
            <a:extLst>
              <a:ext uri="{FF2B5EF4-FFF2-40B4-BE49-F238E27FC236}">
                <a16:creationId xmlns:a16="http://schemas.microsoft.com/office/drawing/2014/main" id="{54675FB8-FC8A-0D33-57DA-C959B7CD168F}"/>
              </a:ext>
            </a:extLst>
          </p:cNvPr>
          <p:cNvPicPr>
            <a:picLocks noChangeAspect="1"/>
          </p:cNvPicPr>
          <p:nvPr/>
        </p:nvPicPr>
        <p:blipFill>
          <a:blip r:embed="rId3"/>
          <a:stretch>
            <a:fillRect/>
          </a:stretch>
        </p:blipFill>
        <p:spPr>
          <a:xfrm>
            <a:off x="7875610" y="4906644"/>
            <a:ext cx="2283457" cy="1452375"/>
          </a:xfrm>
          <a:prstGeom prst="rect">
            <a:avLst/>
          </a:prstGeom>
        </p:spPr>
      </p:pic>
      <p:pic>
        <p:nvPicPr>
          <p:cNvPr id="24" name="Picture 23">
            <a:extLst>
              <a:ext uri="{FF2B5EF4-FFF2-40B4-BE49-F238E27FC236}">
                <a16:creationId xmlns:a16="http://schemas.microsoft.com/office/drawing/2014/main" id="{ED6ED100-1CFA-2083-B95F-15E8B0F473F5}"/>
              </a:ext>
            </a:extLst>
          </p:cNvPr>
          <p:cNvPicPr>
            <a:picLocks noChangeAspect="1"/>
          </p:cNvPicPr>
          <p:nvPr/>
        </p:nvPicPr>
        <p:blipFill>
          <a:blip r:embed="rId4"/>
          <a:stretch>
            <a:fillRect/>
          </a:stretch>
        </p:blipFill>
        <p:spPr>
          <a:xfrm>
            <a:off x="5514545" y="5308044"/>
            <a:ext cx="2205421" cy="461175"/>
          </a:xfrm>
          <a:prstGeom prst="rect">
            <a:avLst/>
          </a:prstGeom>
        </p:spPr>
      </p:pic>
    </p:spTree>
    <p:extLst>
      <p:ext uri="{BB962C8B-B14F-4D97-AF65-F5344CB8AC3E}">
        <p14:creationId xmlns:p14="http://schemas.microsoft.com/office/powerpoint/2010/main" val="159392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CEE1154C-39B6-F4E3-1F31-6A725AF97A96}"/>
              </a:ext>
            </a:extLst>
          </p:cNvPr>
          <p:cNvSpPr>
            <a:spLocks noGrp="1"/>
          </p:cNvSpPr>
          <p:nvPr>
            <p:ph type="title"/>
          </p:nvPr>
        </p:nvSpPr>
        <p:spPr>
          <a:xfrm>
            <a:off x="914400" y="160958"/>
            <a:ext cx="6754931" cy="1828800"/>
          </a:xfrm>
        </p:spPr>
        <p:txBody>
          <a:bodyPr/>
          <a:lstStyle/>
          <a:p>
            <a:r>
              <a:rPr lang="en-US" dirty="0"/>
              <a:t>Evidence handling</a:t>
            </a:r>
          </a:p>
        </p:txBody>
      </p:sp>
      <p:sp>
        <p:nvSpPr>
          <p:cNvPr id="23" name="Text Placeholder 22">
            <a:extLst>
              <a:ext uri="{FF2B5EF4-FFF2-40B4-BE49-F238E27FC236}">
                <a16:creationId xmlns:a16="http://schemas.microsoft.com/office/drawing/2014/main" id="{41BDD77E-A892-4E87-9B6D-EF78B0038A44}"/>
              </a:ext>
            </a:extLst>
          </p:cNvPr>
          <p:cNvSpPr>
            <a:spLocks noGrp="1"/>
          </p:cNvSpPr>
          <p:nvPr>
            <p:ph type="body" sz="quarter" idx="21"/>
          </p:nvPr>
        </p:nvSpPr>
        <p:spPr>
          <a:xfrm>
            <a:off x="914400" y="2157506"/>
            <a:ext cx="3200400" cy="434725"/>
          </a:xfrm>
        </p:spPr>
        <p:txBody>
          <a:bodyPr/>
          <a:lstStyle/>
          <a:p>
            <a:r>
              <a:rPr lang="en-US" sz="2000" dirty="0"/>
              <a:t>Best practices</a:t>
            </a:r>
          </a:p>
        </p:txBody>
      </p:sp>
      <p:sp>
        <p:nvSpPr>
          <p:cNvPr id="4" name="Content Placeholder 3">
            <a:extLst>
              <a:ext uri="{FF2B5EF4-FFF2-40B4-BE49-F238E27FC236}">
                <a16:creationId xmlns:a16="http://schemas.microsoft.com/office/drawing/2014/main" id="{8421587F-8DFD-4A31-9931-8A346A92D87A}"/>
              </a:ext>
            </a:extLst>
          </p:cNvPr>
          <p:cNvSpPr>
            <a:spLocks noGrp="1"/>
          </p:cNvSpPr>
          <p:nvPr>
            <p:ph type="body" sz="quarter" idx="22"/>
          </p:nvPr>
        </p:nvSpPr>
        <p:spPr>
          <a:xfrm>
            <a:off x="914400" y="2625052"/>
            <a:ext cx="6638007" cy="3531764"/>
          </a:xfrm>
        </p:spPr>
        <p:txBody>
          <a:bodyPr vert="horz" lIns="91440" tIns="45720" rIns="91440" bIns="45720" rtlCol="0" anchor="t">
            <a:normAutofit/>
          </a:bodyPr>
          <a:lstStyle/>
          <a:p>
            <a:pPr marL="285750" indent="-285750">
              <a:buFont typeface="Arial" panose="020B0604020202020204" pitchFamily="34" charset="0"/>
              <a:buChar char="•"/>
            </a:pPr>
            <a:r>
              <a:rPr lang="en-US" sz="1800" b="1" dirty="0"/>
              <a:t>During submission</a:t>
            </a:r>
          </a:p>
          <a:p>
            <a:pPr marL="742950" lvl="1" indent="-285750">
              <a:buFont typeface="Arial" panose="020B0604020202020204" pitchFamily="34" charset="0"/>
              <a:buChar char="•"/>
            </a:pPr>
            <a:r>
              <a:rPr lang="en-US" dirty="0"/>
              <a:t>Evidence receiving (ER) team ensures packaging is intact, proper seal, &amp; storage requirements based on evidence type </a:t>
            </a:r>
          </a:p>
          <a:p>
            <a:pPr lvl="1"/>
            <a:endParaRPr lang="en-US" dirty="0"/>
          </a:p>
          <a:p>
            <a:pPr marL="285750" indent="-285750">
              <a:buFont typeface="Arial" panose="020B0604020202020204" pitchFamily="34" charset="0"/>
              <a:buChar char="•"/>
            </a:pPr>
            <a:r>
              <a:rPr lang="en-US" sz="1800" b="1" dirty="0"/>
              <a:t>During screening</a:t>
            </a:r>
          </a:p>
          <a:p>
            <a:pPr marL="742950" lvl="1" indent="-285750">
              <a:buFont typeface="Arial" panose="020B0604020202020204" pitchFamily="34" charset="0"/>
              <a:buChar char="•"/>
            </a:pPr>
            <a:r>
              <a:rPr lang="en-US" dirty="0"/>
              <a:t>Proper PPE </a:t>
            </a:r>
          </a:p>
          <a:p>
            <a:pPr marL="742950" lvl="1" indent="-285750">
              <a:buFont typeface="Arial" panose="020B0604020202020204" pitchFamily="34" charset="0"/>
              <a:buChar char="•"/>
            </a:pPr>
            <a:r>
              <a:rPr lang="en-US" dirty="0"/>
              <a:t>Only 1 item of evidence open at a time</a:t>
            </a:r>
          </a:p>
          <a:p>
            <a:pPr marL="742950" lvl="1" indent="-285750">
              <a:buFont typeface="Arial" panose="020B0604020202020204" pitchFamily="34" charset="0"/>
              <a:buChar char="•"/>
            </a:pPr>
            <a:r>
              <a:rPr lang="en-US" dirty="0"/>
              <a:t>Clean lab bench &amp; tools between items </a:t>
            </a:r>
          </a:p>
          <a:p>
            <a:pPr marL="742950" lvl="1" indent="-285750">
              <a:buFont typeface="Arial" panose="020B0604020202020204" pitchFamily="34" charset="0"/>
              <a:buChar char="•"/>
            </a:pPr>
            <a:r>
              <a:rPr lang="en-US" dirty="0"/>
              <a:t>Ensure proper storage conditions</a:t>
            </a:r>
          </a:p>
          <a:p>
            <a:endParaRPr lang="en-US" dirty="0"/>
          </a:p>
        </p:txBody>
      </p:sp>
      <p:pic>
        <p:nvPicPr>
          <p:cNvPr id="3" name="Picture 2">
            <a:extLst>
              <a:ext uri="{FF2B5EF4-FFF2-40B4-BE49-F238E27FC236}">
                <a16:creationId xmlns:a16="http://schemas.microsoft.com/office/drawing/2014/main" id="{C536E78C-6BDC-A481-4976-46F3647A35F2}"/>
              </a:ext>
            </a:extLst>
          </p:cNvPr>
          <p:cNvPicPr>
            <a:picLocks noChangeAspect="1"/>
          </p:cNvPicPr>
          <p:nvPr/>
        </p:nvPicPr>
        <p:blipFill>
          <a:blip r:embed="rId3"/>
          <a:stretch>
            <a:fillRect/>
          </a:stretch>
        </p:blipFill>
        <p:spPr>
          <a:xfrm>
            <a:off x="5481636" y="5247838"/>
            <a:ext cx="2462737" cy="1380974"/>
          </a:xfrm>
          <a:prstGeom prst="rect">
            <a:avLst/>
          </a:prstGeom>
        </p:spPr>
      </p:pic>
    </p:spTree>
    <p:extLst>
      <p:ext uri="{BB962C8B-B14F-4D97-AF65-F5344CB8AC3E}">
        <p14:creationId xmlns:p14="http://schemas.microsoft.com/office/powerpoint/2010/main" val="62791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847287" y="494950"/>
            <a:ext cx="6800849" cy="834080"/>
          </a:xfrm>
        </p:spPr>
        <p:txBody>
          <a:bodyPr/>
          <a:lstStyle/>
          <a:p>
            <a:r>
              <a:rPr lang="en-US" dirty="0"/>
              <a:t>Serology screening</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sz="quarter" idx="14"/>
          </p:nvPr>
        </p:nvSpPr>
        <p:spPr>
          <a:xfrm>
            <a:off x="570450" y="1329030"/>
            <a:ext cx="6800849" cy="5122103"/>
          </a:xfrm>
        </p:spPr>
        <p:txBody>
          <a:bodyPr vert="horz" lIns="91440" tIns="45720" rIns="91440" bIns="45720" rtlCol="0" anchor="t">
            <a:normAutofit/>
          </a:bodyPr>
          <a:lstStyle/>
          <a:p>
            <a:pPr algn="ctr"/>
            <a:r>
              <a:rPr lang="en-US" b="1" noProof="1"/>
              <a:t>Analytical Approaches to Body Fluid Identification</a:t>
            </a:r>
          </a:p>
          <a:p>
            <a:pPr marL="342900" indent="-342900">
              <a:buFont typeface="+mj-lt"/>
              <a:buAutoNum type="arabicPeriod"/>
            </a:pPr>
            <a:r>
              <a:rPr lang="en-US" noProof="1"/>
              <a:t>Blood Examinations</a:t>
            </a:r>
          </a:p>
          <a:p>
            <a:pPr marL="1028700" lvl="1" indent="-342900">
              <a:buFont typeface="+mj-lt"/>
              <a:buAutoNum type="alphaLcParenR"/>
            </a:pPr>
            <a:r>
              <a:rPr lang="en-US" noProof="1"/>
              <a:t>Visual examination</a:t>
            </a:r>
          </a:p>
          <a:p>
            <a:pPr marL="1028700" lvl="1" indent="-342900">
              <a:buFont typeface="+mj-lt"/>
              <a:buAutoNum type="alphaLcParenR"/>
            </a:pPr>
            <a:r>
              <a:rPr lang="en-US" noProof="1"/>
              <a:t>Preserve trace evidence when appropriate </a:t>
            </a:r>
          </a:p>
          <a:p>
            <a:pPr marL="1028700" lvl="1" indent="-342900">
              <a:buFont typeface="+mj-lt"/>
              <a:buAutoNum type="alphaLcParenR"/>
            </a:pPr>
            <a:r>
              <a:rPr lang="en-US" noProof="1"/>
              <a:t>Presumptive testing</a:t>
            </a:r>
          </a:p>
          <a:p>
            <a:pPr marL="1028700" lvl="1" indent="-342900">
              <a:buFont typeface="+mj-lt"/>
              <a:buAutoNum type="alphaLcParenR"/>
            </a:pPr>
            <a:r>
              <a:rPr lang="en-US" noProof="1"/>
              <a:t>Preserve the stain, cutting or swab</a:t>
            </a:r>
          </a:p>
          <a:p>
            <a:pPr marL="1028700" lvl="1" indent="-342900">
              <a:buFont typeface="+mj-lt"/>
              <a:buAutoNum type="alphaLcParenR"/>
            </a:pPr>
            <a:r>
              <a:rPr lang="en-US" noProof="1"/>
              <a:t>Test for other body fluids if indicated</a:t>
            </a:r>
          </a:p>
          <a:p>
            <a:pPr marL="342900" indent="-342900">
              <a:buFont typeface="+mj-lt"/>
              <a:buAutoNum type="arabicPeriod"/>
            </a:pPr>
            <a:r>
              <a:rPr lang="en-US" noProof="1"/>
              <a:t>Semen Examinations</a:t>
            </a:r>
          </a:p>
          <a:p>
            <a:pPr marL="1028700" lvl="1" indent="-342900">
              <a:buFont typeface="+mj-lt"/>
              <a:buAutoNum type="alphaLcParenR"/>
            </a:pPr>
            <a:r>
              <a:rPr lang="en-US" noProof="1"/>
              <a:t>Visual examination </a:t>
            </a:r>
          </a:p>
          <a:p>
            <a:pPr marL="1028700" lvl="1" indent="-342900">
              <a:buFont typeface="+mj-lt"/>
              <a:buAutoNum type="alphaLcParenR"/>
            </a:pPr>
            <a:r>
              <a:rPr lang="en-US" noProof="1"/>
              <a:t>Preserve trace evidence when appropriate</a:t>
            </a:r>
          </a:p>
          <a:p>
            <a:pPr marL="1028700" lvl="1" indent="-342900">
              <a:buFont typeface="+mj-lt"/>
              <a:buAutoNum type="alphaLcParenR"/>
            </a:pPr>
            <a:r>
              <a:rPr lang="en-US" noProof="1"/>
              <a:t>Alternate Light Source (ALS) tool </a:t>
            </a:r>
          </a:p>
          <a:p>
            <a:pPr marL="1028700" lvl="1" indent="-342900">
              <a:buFont typeface="+mj-lt"/>
              <a:buAutoNum type="alphaLcParenR"/>
            </a:pPr>
            <a:r>
              <a:rPr lang="en-US" noProof="1"/>
              <a:t>Presumptive testing</a:t>
            </a:r>
          </a:p>
          <a:p>
            <a:pPr marL="1028700" lvl="1" indent="-342900">
              <a:buFont typeface="+mj-lt"/>
              <a:buAutoNum type="alphaLcParenR"/>
            </a:pPr>
            <a:r>
              <a:rPr lang="en-US" noProof="1"/>
              <a:t>Confirmatory testing</a:t>
            </a:r>
          </a:p>
          <a:p>
            <a:pPr marL="1028700" lvl="1" indent="-342900">
              <a:buFont typeface="+mj-lt"/>
              <a:buAutoNum type="alphaLcParenR"/>
            </a:pPr>
            <a:r>
              <a:rPr lang="en-US" noProof="1"/>
              <a:t>Preserve the stain, cutting or swab </a:t>
            </a:r>
          </a:p>
          <a:p>
            <a:pPr marL="1028700" lvl="1" indent="-342900">
              <a:buFont typeface="+mj-lt"/>
              <a:buAutoNum type="alphaLcParenR"/>
            </a:pPr>
            <a:r>
              <a:rPr lang="en-US" noProof="1"/>
              <a:t>Male screening can be used as an alternative </a:t>
            </a:r>
          </a:p>
        </p:txBody>
      </p:sp>
      <p:pic>
        <p:nvPicPr>
          <p:cNvPr id="4" name="Picture 3">
            <a:extLst>
              <a:ext uri="{FF2B5EF4-FFF2-40B4-BE49-F238E27FC236}">
                <a16:creationId xmlns:a16="http://schemas.microsoft.com/office/drawing/2014/main" id="{3F1750EB-A21D-E884-E35A-7771DA798CA8}"/>
              </a:ext>
            </a:extLst>
          </p:cNvPr>
          <p:cNvPicPr>
            <a:picLocks noChangeAspect="1"/>
          </p:cNvPicPr>
          <p:nvPr/>
        </p:nvPicPr>
        <p:blipFill>
          <a:blip r:embed="rId3"/>
          <a:stretch>
            <a:fillRect/>
          </a:stretch>
        </p:blipFill>
        <p:spPr>
          <a:xfrm>
            <a:off x="5786828" y="3018858"/>
            <a:ext cx="1722889" cy="1065164"/>
          </a:xfrm>
          <a:prstGeom prst="rect">
            <a:avLst/>
          </a:prstGeom>
        </p:spPr>
      </p:pic>
    </p:spTree>
    <p:extLst>
      <p:ext uri="{BB962C8B-B14F-4D97-AF65-F5344CB8AC3E}">
        <p14:creationId xmlns:p14="http://schemas.microsoft.com/office/powerpoint/2010/main" val="1346372204"/>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abstract pitch deck_Win32_SL_V10" id="{8E9E73C7-FBC8-4ADC-933A-8256F9E89C2F}" vid="{C3A68CDA-6A68-459B-8D95-95A0D4138E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9142FB5F9FD54088DF9B804D832AFC" ma:contentTypeVersion="18" ma:contentTypeDescription="Create a new document." ma:contentTypeScope="" ma:versionID="e9f62400b7254daec4036fd5e98554e9">
  <xsd:schema xmlns:xsd="http://www.w3.org/2001/XMLSchema" xmlns:xs="http://www.w3.org/2001/XMLSchema" xmlns:p="http://schemas.microsoft.com/office/2006/metadata/properties" xmlns:ns2="a28aa976-c9e1-46c1-a929-9169a4fa6c4e" xmlns:ns3="d88087e2-b4f8-482f-a222-21778972fcbf" targetNamespace="http://schemas.microsoft.com/office/2006/metadata/properties" ma:root="true" ma:fieldsID="1265f1dc1ffbe0b828ac81a1725ec537" ns2:_="" ns3:_="">
    <xsd:import namespace="a28aa976-c9e1-46c1-a929-9169a4fa6c4e"/>
    <xsd:import namespace="d88087e2-b4f8-482f-a222-21778972fc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FolderOrder"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aa976-c9e1-46c1-a929-9169a4fa6c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FolderOrder" ma:index="16" nillable="true" ma:displayName="Folder Order" ma:format="Dropdown" ma:internalName="FolderOrder" ma:percentage="FALSE">
      <xsd:simpleType>
        <xsd:restriction base="dms:Number"/>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6c061f-31c3-42a4-82a2-6aaf51ee2b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8087e2-b4f8-482f-a222-21778972fc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fef8d04-39ea-45a4-8d7e-23ae9256910c}" ma:internalName="TaxCatchAll" ma:showField="CatchAllData" ma:web="d88087e2-b4f8-482f-a222-21778972fc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88087e2-b4f8-482f-a222-21778972fcbf" xsi:nil="true"/>
    <FolderOrder xmlns="a28aa976-c9e1-46c1-a929-9169a4fa6c4e" xsi:nil="true"/>
    <lcf76f155ced4ddcb4097134ff3c332f xmlns="a28aa976-c9e1-46c1-a929-9169a4fa6c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6D4DC7-9214-4CF5-B893-5554CE6FE815}">
  <ds:schemaRefs>
    <ds:schemaRef ds:uri="http://schemas.microsoft.com/sharepoint/v3/contenttype/forms"/>
  </ds:schemaRefs>
</ds:datastoreItem>
</file>

<file path=customXml/itemProps2.xml><?xml version="1.0" encoding="utf-8"?>
<ds:datastoreItem xmlns:ds="http://schemas.openxmlformats.org/officeDocument/2006/customXml" ds:itemID="{CE9C00BA-2A6E-48CE-900E-CC959D36A95A}"/>
</file>

<file path=customXml/itemProps3.xml><?xml version="1.0" encoding="utf-8"?>
<ds:datastoreItem xmlns:ds="http://schemas.openxmlformats.org/officeDocument/2006/customXml" ds:itemID="{49A4A622-30B9-4CEA-8D28-278F6C92C315}">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{9FDAC65C-47E7-4687-BCA5-8161005A9194}tf33968143_win32</Template>
  <TotalTime>925</TotalTime>
  <Words>1134</Words>
  <Application>Microsoft Office PowerPoint</Application>
  <PresentationFormat>Widescreen</PresentationFormat>
  <Paragraphs>146</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 LT Pro</vt:lpstr>
      <vt:lpstr>Calibri</vt:lpstr>
      <vt:lpstr>freight-text-pro</vt:lpstr>
      <vt:lpstr>Custom</vt:lpstr>
      <vt:lpstr>Laboratory evidence handling &amp; forensic biology screening</vt:lpstr>
      <vt:lpstr>overview</vt:lpstr>
      <vt:lpstr>Case acceptance policy</vt:lpstr>
      <vt:lpstr>Case acceptance policy</vt:lpstr>
      <vt:lpstr>Case acceptance policy</vt:lpstr>
      <vt:lpstr>Case acceptance policy</vt:lpstr>
      <vt:lpstr>Life after submission</vt:lpstr>
      <vt:lpstr>Evidence handling</vt:lpstr>
      <vt:lpstr>Serology screening</vt:lpstr>
      <vt:lpstr>Serology Screening  </vt:lpstr>
      <vt:lpstr>Biology Laboratory Report</vt:lpstr>
      <vt:lpstr>Impact of evidence collection &amp; handling irregularities </vt:lpstr>
      <vt:lpstr>Recommendation from the  TeXas Forensic Science commission</vt:lpstr>
    </vt:vector>
  </TitlesOfParts>
  <Company>Texas Department of Public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Avila, Erika(Crime Lab)</dc:creator>
  <cp:lastModifiedBy>Robert Smith</cp:lastModifiedBy>
  <cp:revision>99</cp:revision>
  <dcterms:created xsi:type="dcterms:W3CDTF">2023-10-27T15:57:11Z</dcterms:created>
  <dcterms:modified xsi:type="dcterms:W3CDTF">2023-11-02T00:22:31Z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0x010100729142FB5F9FD54088DF9B804D832AFC</vt:lpwstr>
  </property>
</Properties>
</file>