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9" r:id="rId6"/>
    <p:sldId id="271" r:id="rId7"/>
    <p:sldId id="257" r:id="rId8"/>
    <p:sldId id="270" r:id="rId9"/>
    <p:sldId id="272" r:id="rId10"/>
    <p:sldId id="259" r:id="rId11"/>
    <p:sldId id="273" r:id="rId12"/>
    <p:sldId id="274" r:id="rId13"/>
    <p:sldId id="258" r:id="rId14"/>
    <p:sldId id="260" r:id="rId15"/>
    <p:sldId id="261" r:id="rId16"/>
    <p:sldId id="262" r:id="rId17"/>
    <p:sldId id="263" r:id="rId18"/>
    <p:sldId id="265" r:id="rId19"/>
    <p:sldId id="266" r:id="rId20"/>
    <p:sldId id="278" r:id="rId21"/>
    <p:sldId id="268" r:id="rId22"/>
    <p:sldId id="269" r:id="rId23"/>
    <p:sldId id="276" r:id="rId24"/>
    <p:sldId id="280" r:id="rId25"/>
    <p:sldId id="267" r:id="rId26"/>
    <p:sldId id="275" r:id="rId27"/>
    <p:sldId id="264"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A5CE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00689-1A67-497D-B11C-2AA949BDDCAD}" v="5" dt="2026-04-15T20:54:28.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Robles" userId="686bef32-2bd1-47c1-8e4b-5c3b8951a7b8" providerId="ADAL" clId="{613D2715-BE0D-4AA8-A85F-303BEFE4753B}"/>
    <pc:docChg chg="undo custSel modSld">
      <pc:chgData name="Lisa Robles" userId="686bef32-2bd1-47c1-8e4b-5c3b8951a7b8" providerId="ADAL" clId="{613D2715-BE0D-4AA8-A85F-303BEFE4753B}" dt="2026-04-10T18:17:25.513" v="75" actId="20577"/>
      <pc:docMkLst>
        <pc:docMk/>
      </pc:docMkLst>
      <pc:sldChg chg="modSp mod">
        <pc:chgData name="Lisa Robles" userId="686bef32-2bd1-47c1-8e4b-5c3b8951a7b8" providerId="ADAL" clId="{613D2715-BE0D-4AA8-A85F-303BEFE4753B}" dt="2026-04-10T18:15:45.627" v="31" actId="20577"/>
        <pc:sldMkLst>
          <pc:docMk/>
          <pc:sldMk cId="1398974586" sldId="256"/>
        </pc:sldMkLst>
        <pc:spChg chg="mod">
          <ac:chgData name="Lisa Robles" userId="686bef32-2bd1-47c1-8e4b-5c3b8951a7b8" providerId="ADAL" clId="{613D2715-BE0D-4AA8-A85F-303BEFE4753B}" dt="2026-04-10T18:15:45.627" v="31" actId="20577"/>
          <ac:spMkLst>
            <pc:docMk/>
            <pc:sldMk cId="1398974586" sldId="256"/>
            <ac:spMk id="8" creationId="{BF2689F6-FE92-8A7C-91EA-0F177B22ECAF}"/>
          </ac:spMkLst>
        </pc:spChg>
      </pc:sldChg>
      <pc:sldChg chg="addSp modSp mod">
        <pc:chgData name="Lisa Robles" userId="686bef32-2bd1-47c1-8e4b-5c3b8951a7b8" providerId="ADAL" clId="{613D2715-BE0D-4AA8-A85F-303BEFE4753B}" dt="2026-04-10T18:15:07.106" v="26" actId="14100"/>
        <pc:sldMkLst>
          <pc:docMk/>
          <pc:sldMk cId="2370625642" sldId="258"/>
        </pc:sldMkLst>
        <pc:spChg chg="add mod">
          <ac:chgData name="Lisa Robles" userId="686bef32-2bd1-47c1-8e4b-5c3b8951a7b8" providerId="ADAL" clId="{613D2715-BE0D-4AA8-A85F-303BEFE4753B}" dt="2026-04-10T18:15:07.106" v="26" actId="14100"/>
          <ac:spMkLst>
            <pc:docMk/>
            <pc:sldMk cId="2370625642" sldId="258"/>
            <ac:spMk id="5" creationId="{E426F943-B222-6413-2EBD-C6C44BC55AD8}"/>
          </ac:spMkLst>
        </pc:spChg>
      </pc:sldChg>
      <pc:sldChg chg="modSp mod">
        <pc:chgData name="Lisa Robles" userId="686bef32-2bd1-47c1-8e4b-5c3b8951a7b8" providerId="ADAL" clId="{613D2715-BE0D-4AA8-A85F-303BEFE4753B}" dt="2026-04-10T18:13:40.031" v="20" actId="14100"/>
        <pc:sldMkLst>
          <pc:docMk/>
          <pc:sldMk cId="2734828874" sldId="259"/>
        </pc:sldMkLst>
        <pc:spChg chg="mod">
          <ac:chgData name="Lisa Robles" userId="686bef32-2bd1-47c1-8e4b-5c3b8951a7b8" providerId="ADAL" clId="{613D2715-BE0D-4AA8-A85F-303BEFE4753B}" dt="2026-04-10T18:13:40.031" v="20" actId="14100"/>
          <ac:spMkLst>
            <pc:docMk/>
            <pc:sldMk cId="2734828874" sldId="259"/>
            <ac:spMk id="3" creationId="{A1DC6C83-A035-2059-B290-1520AA9BAA02}"/>
          </ac:spMkLst>
        </pc:spChg>
      </pc:sldChg>
      <pc:sldChg chg="modSp mod">
        <pc:chgData name="Lisa Robles" userId="686bef32-2bd1-47c1-8e4b-5c3b8951a7b8" providerId="ADAL" clId="{613D2715-BE0D-4AA8-A85F-303BEFE4753B}" dt="2026-04-10T18:13:11.305" v="10" actId="20577"/>
        <pc:sldMkLst>
          <pc:docMk/>
          <pc:sldMk cId="3956156847" sldId="270"/>
        </pc:sldMkLst>
        <pc:spChg chg="mod">
          <ac:chgData name="Lisa Robles" userId="686bef32-2bd1-47c1-8e4b-5c3b8951a7b8" providerId="ADAL" clId="{613D2715-BE0D-4AA8-A85F-303BEFE4753B}" dt="2026-04-10T18:13:11.305" v="10" actId="20577"/>
          <ac:spMkLst>
            <pc:docMk/>
            <pc:sldMk cId="3956156847" sldId="270"/>
            <ac:spMk id="3" creationId="{A3FB8B30-9077-5D52-0AA8-BB4EBD896BAF}"/>
          </ac:spMkLst>
        </pc:spChg>
      </pc:sldChg>
      <pc:sldChg chg="modSp mod">
        <pc:chgData name="Lisa Robles" userId="686bef32-2bd1-47c1-8e4b-5c3b8951a7b8" providerId="ADAL" clId="{613D2715-BE0D-4AA8-A85F-303BEFE4753B}" dt="2026-04-10T18:17:09.815" v="63" actId="20577"/>
        <pc:sldMkLst>
          <pc:docMk/>
          <pc:sldMk cId="2292489711" sldId="275"/>
        </pc:sldMkLst>
        <pc:spChg chg="mod">
          <ac:chgData name="Lisa Robles" userId="686bef32-2bd1-47c1-8e4b-5c3b8951a7b8" providerId="ADAL" clId="{613D2715-BE0D-4AA8-A85F-303BEFE4753B}" dt="2026-04-10T18:17:09.815" v="63" actId="20577"/>
          <ac:spMkLst>
            <pc:docMk/>
            <pc:sldMk cId="2292489711" sldId="275"/>
            <ac:spMk id="3" creationId="{EBF86B50-2905-3E21-FE56-2DE5E8914EE8}"/>
          </ac:spMkLst>
        </pc:spChg>
      </pc:sldChg>
      <pc:sldChg chg="modSp mod">
        <pc:chgData name="Lisa Robles" userId="686bef32-2bd1-47c1-8e4b-5c3b8951a7b8" providerId="ADAL" clId="{613D2715-BE0D-4AA8-A85F-303BEFE4753B}" dt="2026-04-10T18:17:25.513" v="75" actId="20577"/>
        <pc:sldMkLst>
          <pc:docMk/>
          <pc:sldMk cId="4060474143" sldId="276"/>
        </pc:sldMkLst>
        <pc:spChg chg="mod">
          <ac:chgData name="Lisa Robles" userId="686bef32-2bd1-47c1-8e4b-5c3b8951a7b8" providerId="ADAL" clId="{613D2715-BE0D-4AA8-A85F-303BEFE4753B}" dt="2026-04-10T18:17:25.513" v="75" actId="20577"/>
          <ac:spMkLst>
            <pc:docMk/>
            <pc:sldMk cId="4060474143" sldId="276"/>
            <ac:spMk id="8" creationId="{022F5DF2-EA5D-6553-5428-C21B18C77209}"/>
          </ac:spMkLst>
        </pc:spChg>
      </pc:sldChg>
      <pc:sldChg chg="modSp mod">
        <pc:chgData name="Lisa Robles" userId="686bef32-2bd1-47c1-8e4b-5c3b8951a7b8" providerId="ADAL" clId="{613D2715-BE0D-4AA8-A85F-303BEFE4753B}" dt="2026-04-10T18:16:04.729" v="33" actId="20577"/>
        <pc:sldMkLst>
          <pc:docMk/>
          <pc:sldMk cId="1634421547" sldId="279"/>
        </pc:sldMkLst>
        <pc:spChg chg="mod">
          <ac:chgData name="Lisa Robles" userId="686bef32-2bd1-47c1-8e4b-5c3b8951a7b8" providerId="ADAL" clId="{613D2715-BE0D-4AA8-A85F-303BEFE4753B}" dt="2026-04-10T18:16:04.729" v="33" actId="20577"/>
          <ac:spMkLst>
            <pc:docMk/>
            <pc:sldMk cId="1634421547" sldId="279"/>
            <ac:spMk id="3" creationId="{04127443-C1AE-E826-6747-1394BD49F2ED}"/>
          </ac:spMkLst>
        </pc:spChg>
      </pc:sldChg>
    </pc:docChg>
  </pc:docChgLst>
  <pc:docChgLst>
    <pc:chgData name="Cathy Horvath" userId="860b43da-a7b2-440b-8812-cf1e040077c4" providerId="ADAL" clId="{1F9EBFC5-F806-42B5-AB1E-A903EC28B63C}"/>
    <pc:docChg chg="undo custSel modSld">
      <pc:chgData name="Cathy Horvath" userId="860b43da-a7b2-440b-8812-cf1e040077c4" providerId="ADAL" clId="{1F9EBFC5-F806-42B5-AB1E-A903EC28B63C}" dt="2026-04-15T20:54:43.881" v="45" actId="1076"/>
      <pc:docMkLst>
        <pc:docMk/>
      </pc:docMkLst>
      <pc:sldChg chg="addSp delSp modSp mod">
        <pc:chgData name="Cathy Horvath" userId="860b43da-a7b2-440b-8812-cf1e040077c4" providerId="ADAL" clId="{1F9EBFC5-F806-42B5-AB1E-A903EC28B63C}" dt="2026-04-15T20:54:43.881" v="45" actId="1076"/>
        <pc:sldMkLst>
          <pc:docMk/>
          <pc:sldMk cId="2370625642" sldId="258"/>
        </pc:sldMkLst>
        <pc:spChg chg="add del mod ord">
          <ac:chgData name="Cathy Horvath" userId="860b43da-a7b2-440b-8812-cf1e040077c4" providerId="ADAL" clId="{1F9EBFC5-F806-42B5-AB1E-A903EC28B63C}" dt="2026-04-15T20:54:43.881" v="45" actId="1076"/>
          <ac:spMkLst>
            <pc:docMk/>
            <pc:sldMk cId="2370625642" sldId="258"/>
            <ac:spMk id="5" creationId="{E426F943-B222-6413-2EBD-C6C44BC55AD8}"/>
          </ac:spMkLst>
        </pc:spChg>
        <pc:picChg chg="add del mod">
          <ac:chgData name="Cathy Horvath" userId="860b43da-a7b2-440b-8812-cf1e040077c4" providerId="ADAL" clId="{1F9EBFC5-F806-42B5-AB1E-A903EC28B63C}" dt="2026-04-15T20:51:03.114" v="8" actId="478"/>
          <ac:picMkLst>
            <pc:docMk/>
            <pc:sldMk cId="2370625642" sldId="258"/>
            <ac:picMk id="3" creationId="{4960915F-A415-7B6D-1306-7BE201345E0E}"/>
          </ac:picMkLst>
        </pc:picChg>
        <pc:picChg chg="add del mod">
          <ac:chgData name="Cathy Horvath" userId="860b43da-a7b2-440b-8812-cf1e040077c4" providerId="ADAL" clId="{1F9EBFC5-F806-42B5-AB1E-A903EC28B63C}" dt="2026-04-15T20:52:36.079" v="25" actId="478"/>
          <ac:picMkLst>
            <pc:docMk/>
            <pc:sldMk cId="2370625642" sldId="258"/>
            <ac:picMk id="4" creationId="{9BF9EABF-FFBA-D849-D5E7-4081D63D7684}"/>
          </ac:picMkLst>
        </pc:picChg>
        <pc:picChg chg="add mod">
          <ac:chgData name="Cathy Horvath" userId="860b43da-a7b2-440b-8812-cf1e040077c4" providerId="ADAL" clId="{1F9EBFC5-F806-42B5-AB1E-A903EC28B63C}" dt="2026-04-15T20:54:38.953" v="44" actId="208"/>
          <ac:picMkLst>
            <pc:docMk/>
            <pc:sldMk cId="2370625642" sldId="258"/>
            <ac:picMk id="7" creationId="{7FBDE7A0-725F-1A4C-BD4B-16FC896D43A0}"/>
          </ac:picMkLst>
        </pc:picChg>
      </pc:sldChg>
    </pc:docChg>
  </pc:docChgLst>
  <pc:docChgLst>
    <pc:chgData name="Cathy Horvath" userId="S::cathy.horvath@txcourts.gov::860b43da-a7b2-440b-8812-cf1e040077c4" providerId="AD" clId="Web-{510D2A0A-7FF2-62B7-AF58-2A5F9D17DC63}"/>
    <pc:docChg chg="modSld">
      <pc:chgData name="Cathy Horvath" userId="S::cathy.horvath@txcourts.gov::860b43da-a7b2-440b-8812-cf1e040077c4" providerId="AD" clId="Web-{510D2A0A-7FF2-62B7-AF58-2A5F9D17DC63}" dt="2026-04-10T15:59:04.047" v="10" actId="1076"/>
      <pc:docMkLst>
        <pc:docMk/>
      </pc:docMkLst>
      <pc:sldChg chg="modSp">
        <pc:chgData name="Cathy Horvath" userId="S::cathy.horvath@txcourts.gov::860b43da-a7b2-440b-8812-cf1e040077c4" providerId="AD" clId="Web-{510D2A0A-7FF2-62B7-AF58-2A5F9D17DC63}" dt="2026-04-10T15:59:04.047" v="10" actId="1076"/>
        <pc:sldMkLst>
          <pc:docMk/>
          <pc:sldMk cId="4060474143" sldId="276"/>
        </pc:sldMkLst>
        <pc:spChg chg="mod">
          <ac:chgData name="Cathy Horvath" userId="S::cathy.horvath@txcourts.gov::860b43da-a7b2-440b-8812-cf1e040077c4" providerId="AD" clId="Web-{510D2A0A-7FF2-62B7-AF58-2A5F9D17DC63}" dt="2026-04-10T15:59:04.047" v="10" actId="1076"/>
          <ac:spMkLst>
            <pc:docMk/>
            <pc:sldMk cId="4060474143" sldId="276"/>
            <ac:spMk id="7" creationId="{50B1FFD0-0942-7CE6-789C-E8CED6E4D1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96F988-6086-4786-BF44-D23509975DFB}" type="doc">
      <dgm:prSet loTypeId="urn:microsoft.com/office/officeart/2016/7/layout/RoundedRectangleTimeline" loCatId="timeline" qsTypeId="urn:microsoft.com/office/officeart/2005/8/quickstyle/simple1" qsCatId="simple" csTypeId="urn:microsoft.com/office/officeart/2005/8/colors/accent1_2" csCatId="accent1" phldr="1"/>
      <dgm:spPr/>
      <dgm:t>
        <a:bodyPr/>
        <a:lstStyle/>
        <a:p>
          <a:endParaRPr lang="en-US"/>
        </a:p>
      </dgm:t>
    </dgm:pt>
    <dgm:pt modelId="{FA69C4CB-BEA0-4F94-B803-D63ADBE7AC0A}">
      <dgm:prSet phldrT="[Text]" phldr="0"/>
      <dgm:spPr/>
      <dgm:t>
        <a:bodyPr/>
        <a:lstStyle/>
        <a:p>
          <a:r>
            <a:rPr lang="en-US">
              <a:latin typeface="Aptos Display" panose="02110004020202020204"/>
            </a:rPr>
            <a:t>Q3</a:t>
          </a:r>
          <a:endParaRPr lang="en-US"/>
        </a:p>
      </dgm:t>
    </dgm:pt>
    <dgm:pt modelId="{849E063F-9417-4B01-9609-4C4049F3422F}" type="parTrans" cxnId="{5DEF8113-1E68-43B9-AA30-6009665993FB}">
      <dgm:prSet/>
      <dgm:spPr/>
      <dgm:t>
        <a:bodyPr/>
        <a:lstStyle/>
        <a:p>
          <a:endParaRPr lang="en-US"/>
        </a:p>
      </dgm:t>
    </dgm:pt>
    <dgm:pt modelId="{BA7018EF-D942-4DF7-BFE6-1D75361D51FF}" type="sibTrans" cxnId="{5DEF8113-1E68-43B9-AA30-6009665993FB}">
      <dgm:prSet/>
      <dgm:spPr/>
      <dgm:t>
        <a:bodyPr/>
        <a:lstStyle/>
        <a:p>
          <a:endParaRPr lang="en-US"/>
        </a:p>
      </dgm:t>
    </dgm:pt>
    <dgm:pt modelId="{ECB0D6E2-C484-4D18-8D41-6DAD512217A7}">
      <dgm:prSet phldrT="[Text]" phldr="0"/>
      <dgm:spPr/>
      <dgm:t>
        <a:bodyPr/>
        <a:lstStyle/>
        <a:p>
          <a:pPr rtl="0"/>
          <a:r>
            <a:rPr lang="en-US">
              <a:latin typeface="Aptos Display" panose="02110004020202020204"/>
            </a:rPr>
            <a:t>MSJ Filed </a:t>
          </a:r>
          <a:br>
            <a:rPr lang="en-US">
              <a:solidFill>
                <a:srgbClr val="000000"/>
              </a:solidFill>
              <a:latin typeface="Aptos Display" panose="02110004020202020204"/>
            </a:rPr>
          </a:br>
          <a:r>
            <a:rPr lang="en-US">
              <a:latin typeface="Aptos Display" panose="02110004020202020204"/>
            </a:rPr>
            <a:t>(5/1/26)</a:t>
          </a:r>
          <a:endParaRPr lang="en-US"/>
        </a:p>
      </dgm:t>
    </dgm:pt>
    <dgm:pt modelId="{AFCA3D84-4236-4077-980E-E15C4CB3A7CE}" type="parTrans" cxnId="{A14B157C-D64B-4AF6-9BC4-8896E9C4FCEA}">
      <dgm:prSet/>
      <dgm:spPr/>
      <dgm:t>
        <a:bodyPr/>
        <a:lstStyle/>
        <a:p>
          <a:endParaRPr lang="en-US"/>
        </a:p>
      </dgm:t>
    </dgm:pt>
    <dgm:pt modelId="{DED0D004-3134-463A-AD63-EC86FFDB7545}" type="sibTrans" cxnId="{A14B157C-D64B-4AF6-9BC4-8896E9C4FCEA}">
      <dgm:prSet/>
      <dgm:spPr/>
      <dgm:t>
        <a:bodyPr/>
        <a:lstStyle/>
        <a:p>
          <a:endParaRPr lang="en-US"/>
        </a:p>
      </dgm:t>
    </dgm:pt>
    <dgm:pt modelId="{EF6E8019-B0F4-4A4C-B6D4-84000EC090BD}">
      <dgm:prSet phldrT="[Text]" phldr="0"/>
      <dgm:spPr/>
      <dgm:t>
        <a:bodyPr/>
        <a:lstStyle/>
        <a:p>
          <a:r>
            <a:rPr lang="en-US">
              <a:latin typeface="Aptos Display" panose="02110004020202020204"/>
            </a:rPr>
            <a:t>Q4</a:t>
          </a:r>
          <a:endParaRPr lang="en-US"/>
        </a:p>
      </dgm:t>
    </dgm:pt>
    <dgm:pt modelId="{F6A5F756-7AB4-49CA-8D94-2C57536D18F3}" type="parTrans" cxnId="{70F053A0-7C69-4066-8628-A2B6FF5F9A84}">
      <dgm:prSet/>
      <dgm:spPr/>
      <dgm:t>
        <a:bodyPr/>
        <a:lstStyle/>
        <a:p>
          <a:endParaRPr lang="en-US"/>
        </a:p>
      </dgm:t>
    </dgm:pt>
    <dgm:pt modelId="{950BC088-E4FB-4D74-B1D5-A8C4FE74F9E3}" type="sibTrans" cxnId="{70F053A0-7C69-4066-8628-A2B6FF5F9A84}">
      <dgm:prSet/>
      <dgm:spPr/>
      <dgm:t>
        <a:bodyPr/>
        <a:lstStyle/>
        <a:p>
          <a:endParaRPr lang="en-US"/>
        </a:p>
      </dgm:t>
    </dgm:pt>
    <dgm:pt modelId="{4D3E7CF3-C544-45F2-A75D-951B49CA9DF2}">
      <dgm:prSet phldrT="[Text]" phldr="0"/>
      <dgm:spPr/>
      <dgm:t>
        <a:bodyPr/>
        <a:lstStyle/>
        <a:p>
          <a:r>
            <a:rPr lang="en-US">
              <a:latin typeface="Aptos Display" panose="02110004020202020204"/>
            </a:rPr>
            <a:t>Q1</a:t>
          </a:r>
          <a:endParaRPr lang="en-US"/>
        </a:p>
      </dgm:t>
    </dgm:pt>
    <dgm:pt modelId="{F7BA03F8-F252-4795-8AA7-BFAAD8EDF35D}" type="parTrans" cxnId="{737EACAC-DB50-4546-9ED2-019E4900A30A}">
      <dgm:prSet/>
      <dgm:spPr/>
      <dgm:t>
        <a:bodyPr/>
        <a:lstStyle/>
        <a:p>
          <a:endParaRPr lang="en-US"/>
        </a:p>
      </dgm:t>
    </dgm:pt>
    <dgm:pt modelId="{DA87697A-39B8-428E-93D5-3203071B4A22}" type="sibTrans" cxnId="{737EACAC-DB50-4546-9ED2-019E4900A30A}">
      <dgm:prSet/>
      <dgm:spPr/>
      <dgm:t>
        <a:bodyPr/>
        <a:lstStyle/>
        <a:p>
          <a:endParaRPr lang="en-US"/>
        </a:p>
      </dgm:t>
    </dgm:pt>
    <dgm:pt modelId="{830A6392-CF9D-40B9-B05F-30BBD0E391DE}">
      <dgm:prSet phldrT="[Text]" phldr="0"/>
      <dgm:spPr/>
      <dgm:t>
        <a:bodyPr/>
        <a:lstStyle/>
        <a:p>
          <a:pPr rtl="0"/>
          <a:r>
            <a:rPr lang="en-US">
              <a:latin typeface="Aptos Display" panose="02110004020202020204"/>
            </a:rPr>
            <a:t>Setting Deadline </a:t>
          </a:r>
          <a:br>
            <a:rPr lang="en-US">
              <a:solidFill>
                <a:srgbClr val="000000"/>
              </a:solidFill>
              <a:latin typeface="Aptos Display" panose="02110004020202020204"/>
            </a:rPr>
          </a:br>
          <a:r>
            <a:rPr lang="en-US">
              <a:latin typeface="Aptos Display" panose="02110004020202020204"/>
            </a:rPr>
            <a:t>(9/10/26)</a:t>
          </a:r>
          <a:endParaRPr lang="en-US"/>
        </a:p>
      </dgm:t>
    </dgm:pt>
    <dgm:pt modelId="{FA036E3A-F7E0-490C-B2E3-65E0B0285843}" type="parTrans" cxnId="{69950E80-A0A4-4101-9D60-C85B62BC716D}">
      <dgm:prSet/>
      <dgm:spPr/>
      <dgm:t>
        <a:bodyPr/>
        <a:lstStyle/>
        <a:p>
          <a:endParaRPr lang="en-US"/>
        </a:p>
      </dgm:t>
    </dgm:pt>
    <dgm:pt modelId="{A3399BC2-8442-410D-9940-4F30EF82F0BF}" type="sibTrans" cxnId="{69950E80-A0A4-4101-9D60-C85B62BC716D}">
      <dgm:prSet/>
      <dgm:spPr/>
      <dgm:t>
        <a:bodyPr/>
        <a:lstStyle/>
        <a:p>
          <a:endParaRPr lang="en-US"/>
        </a:p>
      </dgm:t>
    </dgm:pt>
    <dgm:pt modelId="{CE59C5C1-7A80-4ABE-8C18-EC4012182730}">
      <dgm:prSet phldr="0"/>
      <dgm:spPr/>
      <dgm:t>
        <a:bodyPr/>
        <a:lstStyle/>
        <a:p>
          <a:r>
            <a:rPr lang="en-US" sz="2200">
              <a:latin typeface="Aptos Display" panose="02110004020202020204"/>
            </a:rPr>
            <a:t>Q2</a:t>
          </a:r>
        </a:p>
      </dgm:t>
    </dgm:pt>
    <dgm:pt modelId="{FCC409FB-C43A-4DEE-9FE9-1FBF5C201D11}" type="parTrans" cxnId="{47DE1A92-1115-4DDA-B8FA-A556D878D935}">
      <dgm:prSet/>
      <dgm:spPr/>
      <dgm:t>
        <a:bodyPr/>
        <a:lstStyle/>
        <a:p>
          <a:endParaRPr lang="en-US"/>
        </a:p>
      </dgm:t>
    </dgm:pt>
    <dgm:pt modelId="{BBA78540-8BC3-4350-BAD0-D13EBEFFF213}" type="sibTrans" cxnId="{47DE1A92-1115-4DDA-B8FA-A556D878D935}">
      <dgm:prSet/>
      <dgm:spPr/>
      <dgm:t>
        <a:bodyPr/>
        <a:lstStyle/>
        <a:p>
          <a:endParaRPr lang="en-US"/>
        </a:p>
      </dgm:t>
    </dgm:pt>
    <dgm:pt modelId="{C9EFBD8D-7A46-42E0-A348-E25AB9BDF82E}">
      <dgm:prSet phldr="0"/>
      <dgm:spPr/>
      <dgm:t>
        <a:bodyPr/>
        <a:lstStyle/>
        <a:p>
          <a:pPr rtl="0"/>
          <a:r>
            <a:rPr lang="en-US">
              <a:latin typeface="Aptos Display" panose="02110004020202020204"/>
            </a:rPr>
            <a:t>Ruling Deadline</a:t>
          </a:r>
          <a:br>
            <a:rPr lang="en-US">
              <a:solidFill>
                <a:srgbClr val="000000"/>
              </a:solidFill>
              <a:latin typeface="Aptos Display" panose="02110004020202020204"/>
            </a:rPr>
          </a:br>
          <a:r>
            <a:rPr lang="en-US">
              <a:solidFill>
                <a:srgbClr val="000000"/>
              </a:solidFill>
              <a:latin typeface="Aptos Display" panose="02110004020202020204"/>
            </a:rPr>
            <a:t>(</a:t>
          </a:r>
          <a:r>
            <a:rPr lang="en-US">
              <a:latin typeface="Aptos Display" panose="02110004020202020204"/>
            </a:rPr>
            <a:t>1/26/27)</a:t>
          </a:r>
          <a:br>
            <a:rPr lang="en-US">
              <a:latin typeface="Aptos Display" panose="02110004020202020204"/>
            </a:rPr>
          </a:br>
          <a:endParaRPr lang="en-US">
            <a:latin typeface="Aptos Display" panose="02110004020202020204"/>
          </a:endParaRPr>
        </a:p>
      </dgm:t>
    </dgm:pt>
    <dgm:pt modelId="{88A8B924-C7B9-404F-9414-4889D5F35B7F}" type="parTrans" cxnId="{3925A857-3E40-474E-8B16-168C3C6E61F7}">
      <dgm:prSet/>
      <dgm:spPr/>
      <dgm:t>
        <a:bodyPr/>
        <a:lstStyle/>
        <a:p>
          <a:endParaRPr lang="en-US"/>
        </a:p>
      </dgm:t>
    </dgm:pt>
    <dgm:pt modelId="{876DC181-32FC-48B1-8D4A-3F8B19CA34D7}" type="sibTrans" cxnId="{3925A857-3E40-474E-8B16-168C3C6E61F7}">
      <dgm:prSet/>
      <dgm:spPr/>
      <dgm:t>
        <a:bodyPr/>
        <a:lstStyle/>
        <a:p>
          <a:endParaRPr lang="en-US"/>
        </a:p>
      </dgm:t>
    </dgm:pt>
    <dgm:pt modelId="{556CC604-1E60-425D-B2E6-53B3295D367A}" type="pres">
      <dgm:prSet presAssocID="{8696F988-6086-4786-BF44-D23509975DFB}" presName="Name0" presStyleCnt="0">
        <dgm:presLayoutVars>
          <dgm:chMax/>
          <dgm:chPref/>
          <dgm:animLvl val="lvl"/>
        </dgm:presLayoutVars>
      </dgm:prSet>
      <dgm:spPr/>
    </dgm:pt>
    <dgm:pt modelId="{B6AF39A6-20D6-49D3-BF2C-A23FA4DC1D46}" type="pres">
      <dgm:prSet presAssocID="{FA69C4CB-BEA0-4F94-B803-D63ADBE7AC0A}" presName="composite1" presStyleCnt="0"/>
      <dgm:spPr/>
    </dgm:pt>
    <dgm:pt modelId="{8134B4C2-B6B7-4278-9481-EAFE8327BA79}" type="pres">
      <dgm:prSet presAssocID="{FA69C4CB-BEA0-4F94-B803-D63ADBE7AC0A}" presName="parent1" presStyleLbl="alignNode1" presStyleIdx="0" presStyleCnt="4">
        <dgm:presLayoutVars>
          <dgm:chMax val="1"/>
          <dgm:chPref val="1"/>
          <dgm:bulletEnabled val="1"/>
        </dgm:presLayoutVars>
      </dgm:prSet>
      <dgm:spPr/>
    </dgm:pt>
    <dgm:pt modelId="{C7906248-4948-4C34-9B30-D5592811D548}" type="pres">
      <dgm:prSet presAssocID="{FA69C4CB-BEA0-4F94-B803-D63ADBE7AC0A}" presName="Childtext1" presStyleLbl="revTx" presStyleIdx="0" presStyleCnt="4">
        <dgm:presLayoutVars>
          <dgm:bulletEnabled val="1"/>
        </dgm:presLayoutVars>
      </dgm:prSet>
      <dgm:spPr/>
    </dgm:pt>
    <dgm:pt modelId="{A3095F99-2A25-409D-A202-10BB782496E9}" type="pres">
      <dgm:prSet presAssocID="{FA69C4CB-BEA0-4F94-B803-D63ADBE7AC0A}" presName="ConnectLine1" presStyleLbl="sibTrans1D1" presStyleIdx="0" presStyleCnt="4"/>
      <dgm:spPr>
        <a:noFill/>
        <a:ln w="12700" cap="flat" cmpd="sng" algn="ctr">
          <a:solidFill>
            <a:schemeClr val="accent1">
              <a:hueOff val="0"/>
              <a:satOff val="0"/>
              <a:lumOff val="0"/>
              <a:alphaOff val="0"/>
            </a:schemeClr>
          </a:solidFill>
          <a:prstDash val="dash"/>
          <a:miter lim="800000"/>
        </a:ln>
        <a:effectLst/>
      </dgm:spPr>
    </dgm:pt>
    <dgm:pt modelId="{33F9BF11-ECF9-4657-9F3B-1E27FCF7A9B0}" type="pres">
      <dgm:prSet presAssocID="{FA69C4CB-BEA0-4F94-B803-D63ADBE7AC0A}" presName="ConnectLineEnd1" presStyleLbl="lnNode1" presStyleIdx="0" presStyleCnt="4"/>
      <dgm:spPr/>
    </dgm:pt>
    <dgm:pt modelId="{B91D064B-79EF-47C0-A16E-8EC8F9F01A2C}" type="pres">
      <dgm:prSet presAssocID="{FA69C4CB-BEA0-4F94-B803-D63ADBE7AC0A}" presName="EmptyPane1" presStyleCnt="0"/>
      <dgm:spPr/>
    </dgm:pt>
    <dgm:pt modelId="{B1EBC15E-3D2E-4825-A9C8-1951DCE75C3B}" type="pres">
      <dgm:prSet presAssocID="{BA7018EF-D942-4DF7-BFE6-1D75361D51FF}" presName="spaceBetweenRectangles1" presStyleCnt="0"/>
      <dgm:spPr/>
    </dgm:pt>
    <dgm:pt modelId="{7AB8AD63-E637-487A-BCF0-B4CDA6B30679}" type="pres">
      <dgm:prSet presAssocID="{EF6E8019-B0F4-4A4C-B6D4-84000EC090BD}" presName="composite1" presStyleCnt="0"/>
      <dgm:spPr/>
    </dgm:pt>
    <dgm:pt modelId="{E5FBA322-D6B4-4737-AB0C-8B40A76257A3}" type="pres">
      <dgm:prSet presAssocID="{EF6E8019-B0F4-4A4C-B6D4-84000EC090BD}" presName="parent1" presStyleLbl="alignNode1" presStyleIdx="1" presStyleCnt="4">
        <dgm:presLayoutVars>
          <dgm:chMax val="1"/>
          <dgm:chPref val="1"/>
          <dgm:bulletEnabled val="1"/>
        </dgm:presLayoutVars>
      </dgm:prSet>
      <dgm:spPr/>
    </dgm:pt>
    <dgm:pt modelId="{8DFF2129-5CE4-4BDD-A024-B5DDD37E2F5A}" type="pres">
      <dgm:prSet presAssocID="{EF6E8019-B0F4-4A4C-B6D4-84000EC090BD}" presName="Childtext1" presStyleLbl="revTx" presStyleIdx="1" presStyleCnt="4">
        <dgm:presLayoutVars>
          <dgm:bulletEnabled val="1"/>
        </dgm:presLayoutVars>
      </dgm:prSet>
      <dgm:spPr/>
    </dgm:pt>
    <dgm:pt modelId="{88013E5F-55BB-487C-9EB4-6658697F1BEB}" type="pres">
      <dgm:prSet presAssocID="{EF6E8019-B0F4-4A4C-B6D4-84000EC090BD}" presName="ConnectLine1"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414A4343-68CB-4DC3-A524-4700BE4ECE64}" type="pres">
      <dgm:prSet presAssocID="{EF6E8019-B0F4-4A4C-B6D4-84000EC090BD}" presName="ConnectLineEnd1" presStyleLbl="lnNode1" presStyleIdx="1" presStyleCnt="4"/>
      <dgm:spPr/>
    </dgm:pt>
    <dgm:pt modelId="{BC3AF6F7-95AC-4314-8EF9-357CAAC700E3}" type="pres">
      <dgm:prSet presAssocID="{EF6E8019-B0F4-4A4C-B6D4-84000EC090BD}" presName="EmptyPane1" presStyleCnt="0"/>
      <dgm:spPr/>
    </dgm:pt>
    <dgm:pt modelId="{D9151BFB-525F-4BD9-87B8-0D1F71C55151}" type="pres">
      <dgm:prSet presAssocID="{950BC088-E4FB-4D74-B1D5-A8C4FE74F9E3}" presName="spaceBetweenRectangles1" presStyleCnt="0"/>
      <dgm:spPr/>
    </dgm:pt>
    <dgm:pt modelId="{D9CAB354-2016-4B63-85D9-208676C67AFC}" type="pres">
      <dgm:prSet presAssocID="{4D3E7CF3-C544-45F2-A75D-951B49CA9DF2}" presName="composite1" presStyleCnt="0"/>
      <dgm:spPr/>
    </dgm:pt>
    <dgm:pt modelId="{74CF2BFE-471A-401B-A545-CEB6EEA03D18}" type="pres">
      <dgm:prSet presAssocID="{4D3E7CF3-C544-45F2-A75D-951B49CA9DF2}" presName="parent1" presStyleLbl="alignNode1" presStyleIdx="2" presStyleCnt="4">
        <dgm:presLayoutVars>
          <dgm:chMax val="1"/>
          <dgm:chPref val="1"/>
          <dgm:bulletEnabled val="1"/>
        </dgm:presLayoutVars>
      </dgm:prSet>
      <dgm:spPr/>
    </dgm:pt>
    <dgm:pt modelId="{1236E725-CCE5-4F1D-A807-AE036996CEB5}" type="pres">
      <dgm:prSet presAssocID="{4D3E7CF3-C544-45F2-A75D-951B49CA9DF2}" presName="Childtext1" presStyleLbl="revTx" presStyleIdx="2" presStyleCnt="4">
        <dgm:presLayoutVars>
          <dgm:bulletEnabled val="1"/>
        </dgm:presLayoutVars>
      </dgm:prSet>
      <dgm:spPr/>
    </dgm:pt>
    <dgm:pt modelId="{66BC0452-B4F1-4B44-8D22-3D1558AB1FF5}" type="pres">
      <dgm:prSet presAssocID="{4D3E7CF3-C544-45F2-A75D-951B49CA9DF2}" presName="ConnectLine1" presStyleLbl="sibTrans1D1" presStyleIdx="2" presStyleCnt="4"/>
      <dgm:spPr>
        <a:noFill/>
        <a:ln w="12700" cap="flat" cmpd="sng" algn="ctr">
          <a:solidFill>
            <a:schemeClr val="accent1">
              <a:hueOff val="0"/>
              <a:satOff val="0"/>
              <a:lumOff val="0"/>
              <a:alphaOff val="0"/>
            </a:schemeClr>
          </a:solidFill>
          <a:prstDash val="dash"/>
          <a:miter lim="800000"/>
        </a:ln>
        <a:effectLst/>
      </dgm:spPr>
    </dgm:pt>
    <dgm:pt modelId="{02A97B7F-363A-4975-8DB5-60A92E045617}" type="pres">
      <dgm:prSet presAssocID="{4D3E7CF3-C544-45F2-A75D-951B49CA9DF2}" presName="ConnectLineEnd1" presStyleLbl="lnNode1" presStyleIdx="2" presStyleCnt="4"/>
      <dgm:spPr/>
    </dgm:pt>
    <dgm:pt modelId="{0E676671-C173-4409-903B-9F0B23C29C01}" type="pres">
      <dgm:prSet presAssocID="{4D3E7CF3-C544-45F2-A75D-951B49CA9DF2}" presName="EmptyPane1" presStyleCnt="0"/>
      <dgm:spPr/>
    </dgm:pt>
    <dgm:pt modelId="{8F78D1A1-7666-40BE-9BF1-521D5B1A7445}" type="pres">
      <dgm:prSet presAssocID="{DA87697A-39B8-428E-93D5-3203071B4A22}" presName="spaceBetweenRectangles1" presStyleCnt="0"/>
      <dgm:spPr/>
    </dgm:pt>
    <dgm:pt modelId="{E36D9367-4B6E-47B5-B8C4-43B16EEA78E8}" type="pres">
      <dgm:prSet presAssocID="{CE59C5C1-7A80-4ABE-8C18-EC4012182730}" presName="composite1" presStyleCnt="0"/>
      <dgm:spPr/>
    </dgm:pt>
    <dgm:pt modelId="{F758DB3B-57CF-4AF8-A3A5-8217B89C038E}" type="pres">
      <dgm:prSet presAssocID="{CE59C5C1-7A80-4ABE-8C18-EC4012182730}" presName="parent1" presStyleLbl="alignNode1" presStyleIdx="3" presStyleCnt="4">
        <dgm:presLayoutVars>
          <dgm:chMax val="1"/>
          <dgm:chPref val="1"/>
          <dgm:bulletEnabled val="1"/>
        </dgm:presLayoutVars>
      </dgm:prSet>
      <dgm:spPr/>
    </dgm:pt>
    <dgm:pt modelId="{A2F99AEC-2F4B-4877-A38F-AFB3E96F0ADC}" type="pres">
      <dgm:prSet presAssocID="{CE59C5C1-7A80-4ABE-8C18-EC4012182730}" presName="Childtext1" presStyleLbl="revTx" presStyleIdx="3" presStyleCnt="4">
        <dgm:presLayoutVars>
          <dgm:bulletEnabled val="1"/>
        </dgm:presLayoutVars>
      </dgm:prSet>
      <dgm:spPr/>
    </dgm:pt>
    <dgm:pt modelId="{876EDC54-F9D9-428E-80D1-9A1999EAE458}" type="pres">
      <dgm:prSet presAssocID="{CE59C5C1-7A80-4ABE-8C18-EC4012182730}" presName="ConnectLine1"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27280BED-FCD3-4079-8E2F-841FA1A72454}" type="pres">
      <dgm:prSet presAssocID="{CE59C5C1-7A80-4ABE-8C18-EC4012182730}" presName="ConnectLineEnd1" presStyleLbl="lnNode1" presStyleIdx="3" presStyleCnt="4"/>
      <dgm:spPr/>
    </dgm:pt>
    <dgm:pt modelId="{5D4122BA-A1EC-47BF-B0B7-EC8380D7DFF8}" type="pres">
      <dgm:prSet presAssocID="{CE59C5C1-7A80-4ABE-8C18-EC4012182730}" presName="EmptyPane1" presStyleCnt="0"/>
      <dgm:spPr/>
    </dgm:pt>
  </dgm:ptLst>
  <dgm:cxnLst>
    <dgm:cxn modelId="{41E3C10F-BABD-4A99-872A-DFCB702F0905}" type="presOf" srcId="{C9EFBD8D-7A46-42E0-A348-E25AB9BDF82E}" destId="{A2F99AEC-2F4B-4877-A38F-AFB3E96F0ADC}" srcOrd="0" destOrd="0" presId="urn:microsoft.com/office/officeart/2016/7/layout/RoundedRectangleTimeline"/>
    <dgm:cxn modelId="{5DEF8113-1E68-43B9-AA30-6009665993FB}" srcId="{8696F988-6086-4786-BF44-D23509975DFB}" destId="{FA69C4CB-BEA0-4F94-B803-D63ADBE7AC0A}" srcOrd="0" destOrd="0" parTransId="{849E063F-9417-4B01-9609-4C4049F3422F}" sibTransId="{BA7018EF-D942-4DF7-BFE6-1D75361D51FF}"/>
    <dgm:cxn modelId="{9AB28C34-8C9D-4C14-A032-F3630C90A234}" type="presOf" srcId="{FA69C4CB-BEA0-4F94-B803-D63ADBE7AC0A}" destId="{8134B4C2-B6B7-4278-9481-EAFE8327BA79}" srcOrd="0" destOrd="0" presId="urn:microsoft.com/office/officeart/2016/7/layout/RoundedRectangleTimeline"/>
    <dgm:cxn modelId="{F1177550-2558-4DD5-A1FE-C35671841321}" type="presOf" srcId="{CE59C5C1-7A80-4ABE-8C18-EC4012182730}" destId="{F758DB3B-57CF-4AF8-A3A5-8217B89C038E}" srcOrd="0" destOrd="0" presId="urn:microsoft.com/office/officeart/2016/7/layout/RoundedRectangleTimeline"/>
    <dgm:cxn modelId="{3925A857-3E40-474E-8B16-168C3C6E61F7}" srcId="{CE59C5C1-7A80-4ABE-8C18-EC4012182730}" destId="{C9EFBD8D-7A46-42E0-A348-E25AB9BDF82E}" srcOrd="0" destOrd="0" parTransId="{88A8B924-C7B9-404F-9414-4889D5F35B7F}" sibTransId="{876DC181-32FC-48B1-8D4A-3F8B19CA34D7}"/>
    <dgm:cxn modelId="{A14B157C-D64B-4AF6-9BC4-8896E9C4FCEA}" srcId="{FA69C4CB-BEA0-4F94-B803-D63ADBE7AC0A}" destId="{ECB0D6E2-C484-4D18-8D41-6DAD512217A7}" srcOrd="0" destOrd="0" parTransId="{AFCA3D84-4236-4077-980E-E15C4CB3A7CE}" sibTransId="{DED0D004-3134-463A-AD63-EC86FFDB7545}"/>
    <dgm:cxn modelId="{69950E80-A0A4-4101-9D60-C85B62BC716D}" srcId="{4D3E7CF3-C544-45F2-A75D-951B49CA9DF2}" destId="{830A6392-CF9D-40B9-B05F-30BBD0E391DE}" srcOrd="0" destOrd="0" parTransId="{FA036E3A-F7E0-490C-B2E3-65E0B0285843}" sibTransId="{A3399BC2-8442-410D-9940-4F30EF82F0BF}"/>
    <dgm:cxn modelId="{6EA87580-CC79-40CD-A01E-4B41721195E7}" type="presOf" srcId="{830A6392-CF9D-40B9-B05F-30BBD0E391DE}" destId="{1236E725-CCE5-4F1D-A807-AE036996CEB5}" srcOrd="0" destOrd="0" presId="urn:microsoft.com/office/officeart/2016/7/layout/RoundedRectangleTimeline"/>
    <dgm:cxn modelId="{47DE1A92-1115-4DDA-B8FA-A556D878D935}" srcId="{8696F988-6086-4786-BF44-D23509975DFB}" destId="{CE59C5C1-7A80-4ABE-8C18-EC4012182730}" srcOrd="3" destOrd="0" parTransId="{FCC409FB-C43A-4DEE-9FE9-1FBF5C201D11}" sibTransId="{BBA78540-8BC3-4350-BAD0-D13EBEFFF213}"/>
    <dgm:cxn modelId="{70F053A0-7C69-4066-8628-A2B6FF5F9A84}" srcId="{8696F988-6086-4786-BF44-D23509975DFB}" destId="{EF6E8019-B0F4-4A4C-B6D4-84000EC090BD}" srcOrd="1" destOrd="0" parTransId="{F6A5F756-7AB4-49CA-8D94-2C57536D18F3}" sibTransId="{950BC088-E4FB-4D74-B1D5-A8C4FE74F9E3}"/>
    <dgm:cxn modelId="{7E335FA3-036E-41D7-8C9E-A8DCDAC9B810}" type="presOf" srcId="{ECB0D6E2-C484-4D18-8D41-6DAD512217A7}" destId="{C7906248-4948-4C34-9B30-D5592811D548}" srcOrd="0" destOrd="0" presId="urn:microsoft.com/office/officeart/2016/7/layout/RoundedRectangleTimeline"/>
    <dgm:cxn modelId="{737EACAC-DB50-4546-9ED2-019E4900A30A}" srcId="{8696F988-6086-4786-BF44-D23509975DFB}" destId="{4D3E7CF3-C544-45F2-A75D-951B49CA9DF2}" srcOrd="2" destOrd="0" parTransId="{F7BA03F8-F252-4795-8AA7-BFAAD8EDF35D}" sibTransId="{DA87697A-39B8-428E-93D5-3203071B4A22}"/>
    <dgm:cxn modelId="{A6E7FAD3-355C-45B9-B8BB-01969CA0DB0C}" type="presOf" srcId="{EF6E8019-B0F4-4A4C-B6D4-84000EC090BD}" destId="{E5FBA322-D6B4-4737-AB0C-8B40A76257A3}" srcOrd="0" destOrd="0" presId="urn:microsoft.com/office/officeart/2016/7/layout/RoundedRectangleTimeline"/>
    <dgm:cxn modelId="{8FDDCDD8-6C3A-478A-AF79-F37F0D3BBFC8}" type="presOf" srcId="{8696F988-6086-4786-BF44-D23509975DFB}" destId="{556CC604-1E60-425D-B2E6-53B3295D367A}" srcOrd="0" destOrd="0" presId="urn:microsoft.com/office/officeart/2016/7/layout/RoundedRectangleTimeline"/>
    <dgm:cxn modelId="{9460E1DB-48AB-48C7-8DEC-2355B5A2960A}" type="presOf" srcId="{4D3E7CF3-C544-45F2-A75D-951B49CA9DF2}" destId="{74CF2BFE-471A-401B-A545-CEB6EEA03D18}" srcOrd="0" destOrd="0" presId="urn:microsoft.com/office/officeart/2016/7/layout/RoundedRectangleTimeline"/>
    <dgm:cxn modelId="{08FA3CAD-9BEA-42D8-9673-4E28B9F1BC2D}" type="presParOf" srcId="{556CC604-1E60-425D-B2E6-53B3295D367A}" destId="{B6AF39A6-20D6-49D3-BF2C-A23FA4DC1D46}" srcOrd="0" destOrd="0" presId="urn:microsoft.com/office/officeart/2016/7/layout/RoundedRectangleTimeline"/>
    <dgm:cxn modelId="{0FAC3938-57B7-4BA5-994F-8AB46D37A4FC}" type="presParOf" srcId="{B6AF39A6-20D6-49D3-BF2C-A23FA4DC1D46}" destId="{8134B4C2-B6B7-4278-9481-EAFE8327BA79}" srcOrd="0" destOrd="0" presId="urn:microsoft.com/office/officeart/2016/7/layout/RoundedRectangleTimeline"/>
    <dgm:cxn modelId="{4AC27EFA-EA43-4EBE-96B6-3E62DF935964}" type="presParOf" srcId="{B6AF39A6-20D6-49D3-BF2C-A23FA4DC1D46}" destId="{C7906248-4948-4C34-9B30-D5592811D548}" srcOrd="1" destOrd="0" presId="urn:microsoft.com/office/officeart/2016/7/layout/RoundedRectangleTimeline"/>
    <dgm:cxn modelId="{1821A0B8-C6CE-466F-A3F9-1F20A14399DE}" type="presParOf" srcId="{B6AF39A6-20D6-49D3-BF2C-A23FA4DC1D46}" destId="{A3095F99-2A25-409D-A202-10BB782496E9}" srcOrd="2" destOrd="0" presId="urn:microsoft.com/office/officeart/2016/7/layout/RoundedRectangleTimeline"/>
    <dgm:cxn modelId="{97E8AAA4-1C71-4C12-8AB8-325C582A8224}" type="presParOf" srcId="{B6AF39A6-20D6-49D3-BF2C-A23FA4DC1D46}" destId="{33F9BF11-ECF9-4657-9F3B-1E27FCF7A9B0}" srcOrd="3" destOrd="0" presId="urn:microsoft.com/office/officeart/2016/7/layout/RoundedRectangleTimeline"/>
    <dgm:cxn modelId="{F0A70671-700A-4EF2-B096-96156FB97C3A}" type="presParOf" srcId="{B6AF39A6-20D6-49D3-BF2C-A23FA4DC1D46}" destId="{B91D064B-79EF-47C0-A16E-8EC8F9F01A2C}" srcOrd="4" destOrd="0" presId="urn:microsoft.com/office/officeart/2016/7/layout/RoundedRectangleTimeline"/>
    <dgm:cxn modelId="{465804DD-A58C-4638-AF6F-33318C8F8011}" type="presParOf" srcId="{556CC604-1E60-425D-B2E6-53B3295D367A}" destId="{B1EBC15E-3D2E-4825-A9C8-1951DCE75C3B}" srcOrd="1" destOrd="0" presId="urn:microsoft.com/office/officeart/2016/7/layout/RoundedRectangleTimeline"/>
    <dgm:cxn modelId="{D1D22E1C-F923-41CC-A736-78F7E2353877}" type="presParOf" srcId="{556CC604-1E60-425D-B2E6-53B3295D367A}" destId="{7AB8AD63-E637-487A-BCF0-B4CDA6B30679}" srcOrd="2" destOrd="0" presId="urn:microsoft.com/office/officeart/2016/7/layout/RoundedRectangleTimeline"/>
    <dgm:cxn modelId="{CFB8FEA3-6EBD-4986-90D0-80CC950D0BD4}" type="presParOf" srcId="{7AB8AD63-E637-487A-BCF0-B4CDA6B30679}" destId="{E5FBA322-D6B4-4737-AB0C-8B40A76257A3}" srcOrd="0" destOrd="0" presId="urn:microsoft.com/office/officeart/2016/7/layout/RoundedRectangleTimeline"/>
    <dgm:cxn modelId="{6A791731-38AD-4A03-A2B0-39FA4917FC30}" type="presParOf" srcId="{7AB8AD63-E637-487A-BCF0-B4CDA6B30679}" destId="{8DFF2129-5CE4-4BDD-A024-B5DDD37E2F5A}" srcOrd="1" destOrd="0" presId="urn:microsoft.com/office/officeart/2016/7/layout/RoundedRectangleTimeline"/>
    <dgm:cxn modelId="{637DA913-1C1A-43EB-8430-ADFFC6B5729B}" type="presParOf" srcId="{7AB8AD63-E637-487A-BCF0-B4CDA6B30679}" destId="{88013E5F-55BB-487C-9EB4-6658697F1BEB}" srcOrd="2" destOrd="0" presId="urn:microsoft.com/office/officeart/2016/7/layout/RoundedRectangleTimeline"/>
    <dgm:cxn modelId="{2593E5B4-79D9-4B5D-9917-C40145563B46}" type="presParOf" srcId="{7AB8AD63-E637-487A-BCF0-B4CDA6B30679}" destId="{414A4343-68CB-4DC3-A524-4700BE4ECE64}" srcOrd="3" destOrd="0" presId="urn:microsoft.com/office/officeart/2016/7/layout/RoundedRectangleTimeline"/>
    <dgm:cxn modelId="{55C1F2BB-DBE4-4179-B1E3-5C5BFB4CDB02}" type="presParOf" srcId="{7AB8AD63-E637-487A-BCF0-B4CDA6B30679}" destId="{BC3AF6F7-95AC-4314-8EF9-357CAAC700E3}" srcOrd="4" destOrd="0" presId="urn:microsoft.com/office/officeart/2016/7/layout/RoundedRectangleTimeline"/>
    <dgm:cxn modelId="{A3005A7D-0374-47BD-B816-58D7F76F2BF3}" type="presParOf" srcId="{556CC604-1E60-425D-B2E6-53B3295D367A}" destId="{D9151BFB-525F-4BD9-87B8-0D1F71C55151}" srcOrd="3" destOrd="0" presId="urn:microsoft.com/office/officeart/2016/7/layout/RoundedRectangleTimeline"/>
    <dgm:cxn modelId="{7B5D2169-C33B-45C9-8251-1713728C0FD3}" type="presParOf" srcId="{556CC604-1E60-425D-B2E6-53B3295D367A}" destId="{D9CAB354-2016-4B63-85D9-208676C67AFC}" srcOrd="4" destOrd="0" presId="urn:microsoft.com/office/officeart/2016/7/layout/RoundedRectangleTimeline"/>
    <dgm:cxn modelId="{CFD9B806-B0D2-44A3-9976-F7EBF58D4AD8}" type="presParOf" srcId="{D9CAB354-2016-4B63-85D9-208676C67AFC}" destId="{74CF2BFE-471A-401B-A545-CEB6EEA03D18}" srcOrd="0" destOrd="0" presId="urn:microsoft.com/office/officeart/2016/7/layout/RoundedRectangleTimeline"/>
    <dgm:cxn modelId="{CF109C33-7E2A-416B-99DD-A32E4167DBCC}" type="presParOf" srcId="{D9CAB354-2016-4B63-85D9-208676C67AFC}" destId="{1236E725-CCE5-4F1D-A807-AE036996CEB5}" srcOrd="1" destOrd="0" presId="urn:microsoft.com/office/officeart/2016/7/layout/RoundedRectangleTimeline"/>
    <dgm:cxn modelId="{80CD6C9D-D17D-4DCC-B73C-19AEC259EB84}" type="presParOf" srcId="{D9CAB354-2016-4B63-85D9-208676C67AFC}" destId="{66BC0452-B4F1-4B44-8D22-3D1558AB1FF5}" srcOrd="2" destOrd="0" presId="urn:microsoft.com/office/officeart/2016/7/layout/RoundedRectangleTimeline"/>
    <dgm:cxn modelId="{1854EBED-27A1-4CDC-BB09-95647B4612B2}" type="presParOf" srcId="{D9CAB354-2016-4B63-85D9-208676C67AFC}" destId="{02A97B7F-363A-4975-8DB5-60A92E045617}" srcOrd="3" destOrd="0" presId="urn:microsoft.com/office/officeart/2016/7/layout/RoundedRectangleTimeline"/>
    <dgm:cxn modelId="{27C93B9A-D9AD-44CE-AE29-2D5A636F68BD}" type="presParOf" srcId="{D9CAB354-2016-4B63-85D9-208676C67AFC}" destId="{0E676671-C173-4409-903B-9F0B23C29C01}" srcOrd="4" destOrd="0" presId="urn:microsoft.com/office/officeart/2016/7/layout/RoundedRectangleTimeline"/>
    <dgm:cxn modelId="{2325DCE6-F011-423F-85B9-F70FA550F43D}" type="presParOf" srcId="{556CC604-1E60-425D-B2E6-53B3295D367A}" destId="{8F78D1A1-7666-40BE-9BF1-521D5B1A7445}" srcOrd="5" destOrd="0" presId="urn:microsoft.com/office/officeart/2016/7/layout/RoundedRectangleTimeline"/>
    <dgm:cxn modelId="{9DD9A28E-58F5-4911-BB0C-5233760FD0B3}" type="presParOf" srcId="{556CC604-1E60-425D-B2E6-53B3295D367A}" destId="{E36D9367-4B6E-47B5-B8C4-43B16EEA78E8}" srcOrd="6" destOrd="0" presId="urn:microsoft.com/office/officeart/2016/7/layout/RoundedRectangleTimeline"/>
    <dgm:cxn modelId="{201E19EA-D3B8-4956-A058-619317CF33B3}" type="presParOf" srcId="{E36D9367-4B6E-47B5-B8C4-43B16EEA78E8}" destId="{F758DB3B-57CF-4AF8-A3A5-8217B89C038E}" srcOrd="0" destOrd="0" presId="urn:microsoft.com/office/officeart/2016/7/layout/RoundedRectangleTimeline"/>
    <dgm:cxn modelId="{52B64A4C-25F7-4298-9FE1-9EAE26575179}" type="presParOf" srcId="{E36D9367-4B6E-47B5-B8C4-43B16EEA78E8}" destId="{A2F99AEC-2F4B-4877-A38F-AFB3E96F0ADC}" srcOrd="1" destOrd="0" presId="urn:microsoft.com/office/officeart/2016/7/layout/RoundedRectangleTimeline"/>
    <dgm:cxn modelId="{748EFAB5-F642-4068-8F52-E2AFF5B7E44C}" type="presParOf" srcId="{E36D9367-4B6E-47B5-B8C4-43B16EEA78E8}" destId="{876EDC54-F9D9-428E-80D1-9A1999EAE458}" srcOrd="2" destOrd="0" presId="urn:microsoft.com/office/officeart/2016/7/layout/RoundedRectangleTimeline"/>
    <dgm:cxn modelId="{1040CC80-C134-44A2-AC12-8AC0393ED9AE}" type="presParOf" srcId="{E36D9367-4B6E-47B5-B8C4-43B16EEA78E8}" destId="{27280BED-FCD3-4079-8E2F-841FA1A72454}" srcOrd="3" destOrd="0" presId="urn:microsoft.com/office/officeart/2016/7/layout/RoundedRectangleTimeline"/>
    <dgm:cxn modelId="{5CC8E725-B677-4C05-8EBE-ADA22373B336}" type="presParOf" srcId="{E36D9367-4B6E-47B5-B8C4-43B16EEA78E8}" destId="{5D4122BA-A1EC-47BF-B0B7-EC8380D7DFF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F40D4-A946-41C9-AEDF-2D0C3D75FB7C}"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4C9AC537-D914-4C70-97A1-8185CCFEA652}">
      <dgm:prSet phldrT="[Text]" phldr="0"/>
      <dgm:spPr/>
      <dgm:t>
        <a:bodyPr/>
        <a:lstStyle/>
        <a:p>
          <a:pPr rtl="0"/>
          <a:r>
            <a:rPr lang="en-US">
              <a:latin typeface="Aptos Display" panose="02110004020202020204"/>
            </a:rPr>
            <a:t>MSJ Filed</a:t>
          </a:r>
          <a:endParaRPr lang="en-US"/>
        </a:p>
      </dgm:t>
    </dgm:pt>
    <dgm:pt modelId="{0EF4155A-BE89-4FCF-9F11-506DE088A09C}" type="parTrans" cxnId="{00819719-BF11-4845-A188-840FBD05630C}">
      <dgm:prSet/>
      <dgm:spPr/>
      <dgm:t>
        <a:bodyPr/>
        <a:lstStyle/>
        <a:p>
          <a:endParaRPr lang="en-US"/>
        </a:p>
      </dgm:t>
    </dgm:pt>
    <dgm:pt modelId="{982D84AA-8CB5-4498-8793-D5016ECD01B7}" type="sibTrans" cxnId="{00819719-BF11-4845-A188-840FBD05630C}">
      <dgm:prSet/>
      <dgm:spPr/>
      <dgm:t>
        <a:bodyPr/>
        <a:lstStyle/>
        <a:p>
          <a:endParaRPr lang="en-US"/>
        </a:p>
      </dgm:t>
    </dgm:pt>
    <dgm:pt modelId="{36F15D77-7A49-4FCD-978F-7135712B6727}">
      <dgm:prSet phldrT="[Text]" phldr="0"/>
      <dgm:spPr/>
      <dgm:t>
        <a:bodyPr/>
        <a:lstStyle/>
        <a:p>
          <a:pPr rtl="0"/>
          <a:r>
            <a:rPr lang="en-US">
              <a:latin typeface="Aptos Display" panose="02110004020202020204"/>
            </a:rPr>
            <a:t>Setting complete within timeframe</a:t>
          </a:r>
          <a:endParaRPr lang="en-US"/>
        </a:p>
      </dgm:t>
    </dgm:pt>
    <dgm:pt modelId="{DA3CE1AB-F656-4ED8-AC4F-92DA0952374B}" type="parTrans" cxnId="{2420828B-9B5C-49C1-A325-861FDF155847}">
      <dgm:prSet/>
      <dgm:spPr/>
      <dgm:t>
        <a:bodyPr/>
        <a:lstStyle/>
        <a:p>
          <a:endParaRPr lang="en-US"/>
        </a:p>
      </dgm:t>
    </dgm:pt>
    <dgm:pt modelId="{720887D6-0E75-4D0F-B164-0DF4F5174EA3}" type="sibTrans" cxnId="{2420828B-9B5C-49C1-A325-861FDF155847}">
      <dgm:prSet/>
      <dgm:spPr/>
      <dgm:t>
        <a:bodyPr/>
        <a:lstStyle/>
        <a:p>
          <a:endParaRPr lang="en-US"/>
        </a:p>
      </dgm:t>
    </dgm:pt>
    <dgm:pt modelId="{769C8255-AA7A-4A40-A7BC-4770E1D360A9}">
      <dgm:prSet phldrT="[Text]" phldr="0"/>
      <dgm:spPr/>
      <dgm:t>
        <a:bodyPr/>
        <a:lstStyle/>
        <a:p>
          <a:pPr rtl="0"/>
          <a:r>
            <a:rPr lang="en-US">
              <a:latin typeface="Aptos Display" panose="02110004020202020204"/>
            </a:rPr>
            <a:t>Ruling/Notice complete within timeframe</a:t>
          </a:r>
          <a:endParaRPr lang="en-US"/>
        </a:p>
      </dgm:t>
    </dgm:pt>
    <dgm:pt modelId="{C0F301D9-0C3B-42C4-A086-743C92BEE8F2}" type="parTrans" cxnId="{9CCDE212-770F-4971-A57A-970E8ACE2737}">
      <dgm:prSet/>
      <dgm:spPr/>
      <dgm:t>
        <a:bodyPr/>
        <a:lstStyle/>
        <a:p>
          <a:endParaRPr lang="en-US"/>
        </a:p>
      </dgm:t>
    </dgm:pt>
    <dgm:pt modelId="{1E1112D9-9E09-4186-9B08-147F4305AD35}" type="sibTrans" cxnId="{9CCDE212-770F-4971-A57A-970E8ACE2737}">
      <dgm:prSet/>
      <dgm:spPr/>
      <dgm:t>
        <a:bodyPr/>
        <a:lstStyle/>
        <a:p>
          <a:endParaRPr lang="en-US"/>
        </a:p>
      </dgm:t>
    </dgm:pt>
    <dgm:pt modelId="{7EBE6F72-96C5-4A37-B23E-157704331C2C}">
      <dgm:prSet phldrT="[Text]" phldr="0"/>
      <dgm:spPr/>
      <dgm:t>
        <a:bodyPr/>
        <a:lstStyle/>
        <a:p>
          <a:pPr rtl="0"/>
          <a:r>
            <a:rPr lang="en-US">
              <a:latin typeface="Aptos Display" panose="02110004020202020204"/>
            </a:rPr>
            <a:t>MSJ Filed</a:t>
          </a:r>
          <a:endParaRPr lang="en-US"/>
        </a:p>
      </dgm:t>
    </dgm:pt>
    <dgm:pt modelId="{C0713662-F80E-442E-AD78-D73FA58A628A}" type="parTrans" cxnId="{2027D7C3-29F5-42D4-9775-F4AD09991434}">
      <dgm:prSet/>
      <dgm:spPr/>
      <dgm:t>
        <a:bodyPr/>
        <a:lstStyle/>
        <a:p>
          <a:endParaRPr lang="en-US"/>
        </a:p>
      </dgm:t>
    </dgm:pt>
    <dgm:pt modelId="{0F4D6CBD-B6B7-40CE-A5E4-546FAA41E3CF}" type="sibTrans" cxnId="{2027D7C3-29F5-42D4-9775-F4AD09991434}">
      <dgm:prSet/>
      <dgm:spPr/>
      <dgm:t>
        <a:bodyPr/>
        <a:lstStyle/>
        <a:p>
          <a:endParaRPr lang="en-US"/>
        </a:p>
      </dgm:t>
    </dgm:pt>
    <dgm:pt modelId="{43630795-0276-4BF5-B205-FF8606AA54E8}">
      <dgm:prSet phldrT="[Text]" phldr="0"/>
      <dgm:spPr/>
      <dgm:t>
        <a:bodyPr/>
        <a:lstStyle/>
        <a:p>
          <a:pPr rtl="0"/>
          <a:r>
            <a:rPr lang="en-US">
              <a:latin typeface="Aptos Display" panose="02110004020202020204"/>
            </a:rPr>
            <a:t>Setting complete within timeframe</a:t>
          </a:r>
          <a:endParaRPr lang="en-US"/>
        </a:p>
      </dgm:t>
    </dgm:pt>
    <dgm:pt modelId="{616AED99-ADB6-4DB3-B1C8-BE2090E91E9D}" type="parTrans" cxnId="{9BB57850-188F-4799-A700-DF308D502946}">
      <dgm:prSet/>
      <dgm:spPr/>
      <dgm:t>
        <a:bodyPr/>
        <a:lstStyle/>
        <a:p>
          <a:endParaRPr lang="en-US"/>
        </a:p>
      </dgm:t>
    </dgm:pt>
    <dgm:pt modelId="{E61B651D-1851-4CAF-B634-9118CACC8937}" type="sibTrans" cxnId="{9BB57850-188F-4799-A700-DF308D502946}">
      <dgm:prSet/>
      <dgm:spPr/>
      <dgm:t>
        <a:bodyPr/>
        <a:lstStyle/>
        <a:p>
          <a:endParaRPr lang="en-US"/>
        </a:p>
      </dgm:t>
    </dgm:pt>
    <dgm:pt modelId="{C2123BE9-BE40-495A-8463-4B28F8D28D66}">
      <dgm:prSet phldrT="[Text]" phldr="0"/>
      <dgm:spPr/>
      <dgm:t>
        <a:bodyPr/>
        <a:lstStyle/>
        <a:p>
          <a:pPr rtl="0"/>
          <a:r>
            <a:rPr lang="en-US">
              <a:latin typeface="Aptos Display" panose="02110004020202020204"/>
            </a:rPr>
            <a:t>Ruling/Notice deadline missed</a:t>
          </a:r>
          <a:endParaRPr lang="en-US"/>
        </a:p>
      </dgm:t>
    </dgm:pt>
    <dgm:pt modelId="{C83E418A-AC62-4398-B611-6BA888732270}" type="parTrans" cxnId="{317DA5D3-333E-4454-AB10-8C6760AAE511}">
      <dgm:prSet/>
      <dgm:spPr/>
      <dgm:t>
        <a:bodyPr/>
        <a:lstStyle/>
        <a:p>
          <a:endParaRPr lang="en-US"/>
        </a:p>
      </dgm:t>
    </dgm:pt>
    <dgm:pt modelId="{D9979E5F-9F3C-4112-AF99-FB00DE285476}" type="sibTrans" cxnId="{317DA5D3-333E-4454-AB10-8C6760AAE511}">
      <dgm:prSet/>
      <dgm:spPr/>
      <dgm:t>
        <a:bodyPr/>
        <a:lstStyle/>
        <a:p>
          <a:endParaRPr lang="en-US"/>
        </a:p>
      </dgm:t>
    </dgm:pt>
    <dgm:pt modelId="{643E62D3-F1E1-4897-BE61-5158C6253D51}">
      <dgm:prSet phldr="0"/>
      <dgm:spPr/>
      <dgm:t>
        <a:bodyPr/>
        <a:lstStyle/>
        <a:p>
          <a:r>
            <a:rPr lang="en-US" sz="1100">
              <a:solidFill>
                <a:srgbClr val="444444"/>
              </a:solidFill>
              <a:latin typeface="Calibri"/>
              <a:ea typeface="Calibri"/>
              <a:cs typeface="Calibri"/>
            </a:rPr>
            <a:t>N/A</a:t>
          </a:r>
          <a:endParaRPr lang="en-US"/>
        </a:p>
      </dgm:t>
    </dgm:pt>
    <dgm:pt modelId="{62E16617-8106-40D3-B172-5DF507869565}" type="parTrans" cxnId="{C73D1A25-A03A-4FFE-8A15-195D053496CD}">
      <dgm:prSet/>
      <dgm:spPr/>
      <dgm:t>
        <a:bodyPr/>
        <a:lstStyle/>
        <a:p>
          <a:endParaRPr lang="en-US"/>
        </a:p>
      </dgm:t>
    </dgm:pt>
    <dgm:pt modelId="{F2E013A4-DFF1-41CE-982B-722FAA8B6BBE}" type="sibTrans" cxnId="{C73D1A25-A03A-4FFE-8A15-195D053496CD}">
      <dgm:prSet/>
      <dgm:spPr/>
      <dgm:t>
        <a:bodyPr/>
        <a:lstStyle/>
        <a:p>
          <a:endParaRPr lang="en-US"/>
        </a:p>
      </dgm:t>
    </dgm:pt>
    <dgm:pt modelId="{4359FD93-9688-4450-BC3E-DF5F9871A25B}">
      <dgm:prSet phldr="0"/>
      <dgm:spPr/>
      <dgm:t>
        <a:bodyPr/>
        <a:lstStyle/>
        <a:p>
          <a:pPr rtl="0"/>
          <a:r>
            <a:rPr lang="en-US" sz="1100">
              <a:solidFill>
                <a:schemeClr val="bg1"/>
              </a:solidFill>
              <a:latin typeface="Calibri"/>
              <a:ea typeface="Calibri"/>
              <a:cs typeface="Calibri"/>
            </a:rPr>
            <a:t>MSJ Filed</a:t>
          </a:r>
        </a:p>
      </dgm:t>
    </dgm:pt>
    <dgm:pt modelId="{CC0BF47F-A92C-4890-816A-D56D52B220E5}" type="parTrans" cxnId="{A59F69AA-05A6-482D-95B7-71BAFAB174C3}">
      <dgm:prSet/>
      <dgm:spPr/>
      <dgm:t>
        <a:bodyPr/>
        <a:lstStyle/>
        <a:p>
          <a:endParaRPr lang="en-US"/>
        </a:p>
      </dgm:t>
    </dgm:pt>
    <dgm:pt modelId="{D7BAF7A8-A82E-40F4-964E-1173805004A6}" type="sibTrans" cxnId="{A59F69AA-05A6-482D-95B7-71BAFAB174C3}">
      <dgm:prSet/>
      <dgm:spPr/>
      <dgm:t>
        <a:bodyPr/>
        <a:lstStyle/>
        <a:p>
          <a:endParaRPr lang="en-US"/>
        </a:p>
      </dgm:t>
    </dgm:pt>
    <dgm:pt modelId="{2EDA0CA1-643E-4689-AB1A-E85F21858B44}">
      <dgm:prSet phldr="0"/>
      <dgm:spPr/>
      <dgm:t>
        <a:bodyPr/>
        <a:lstStyle/>
        <a:p>
          <a:pPr rtl="0"/>
          <a:r>
            <a:rPr lang="en-US" sz="1100">
              <a:solidFill>
                <a:srgbClr val="444444"/>
              </a:solidFill>
              <a:latin typeface="Calibri"/>
              <a:ea typeface="Calibri"/>
              <a:cs typeface="Calibri"/>
            </a:rPr>
            <a:t>Setting deadline missed</a:t>
          </a:r>
        </a:p>
      </dgm:t>
    </dgm:pt>
    <dgm:pt modelId="{31C97DD6-8EF4-4973-BB90-A999D186536F}" type="parTrans" cxnId="{0D0878AE-E769-413C-B954-26AB56155031}">
      <dgm:prSet/>
      <dgm:spPr/>
      <dgm:t>
        <a:bodyPr/>
        <a:lstStyle/>
        <a:p>
          <a:endParaRPr lang="en-US"/>
        </a:p>
      </dgm:t>
    </dgm:pt>
    <dgm:pt modelId="{1F800A74-2E89-467A-B67D-6719DA47B481}" type="sibTrans" cxnId="{0D0878AE-E769-413C-B954-26AB56155031}">
      <dgm:prSet/>
      <dgm:spPr/>
      <dgm:t>
        <a:bodyPr/>
        <a:lstStyle/>
        <a:p>
          <a:endParaRPr lang="en-US"/>
        </a:p>
      </dgm:t>
    </dgm:pt>
    <dgm:pt modelId="{16BA3971-13E5-40F2-8B83-50906D45D3F1}" type="pres">
      <dgm:prSet presAssocID="{98FF40D4-A946-41C9-AEDF-2D0C3D75FB7C}" presName="Name0" presStyleCnt="0">
        <dgm:presLayoutVars>
          <dgm:dir/>
          <dgm:animLvl val="lvl"/>
          <dgm:resizeHandles val="exact"/>
        </dgm:presLayoutVars>
      </dgm:prSet>
      <dgm:spPr/>
    </dgm:pt>
    <dgm:pt modelId="{87092C2E-F90C-46D6-AB88-07146E57F0BF}" type="pres">
      <dgm:prSet presAssocID="{4C9AC537-D914-4C70-97A1-8185CCFEA652}" presName="vertFlow" presStyleCnt="0"/>
      <dgm:spPr/>
    </dgm:pt>
    <dgm:pt modelId="{45C6C0F5-2355-42C9-B2E3-34A88A801BBC}" type="pres">
      <dgm:prSet presAssocID="{4C9AC537-D914-4C70-97A1-8185CCFEA652}" presName="header" presStyleLbl="node1" presStyleIdx="0" presStyleCnt="3"/>
      <dgm:spPr/>
    </dgm:pt>
    <dgm:pt modelId="{84C0F91F-75F6-4DBD-AE5F-F235D6FD083A}" type="pres">
      <dgm:prSet presAssocID="{DA3CE1AB-F656-4ED8-AC4F-92DA0952374B}" presName="parTrans" presStyleLbl="sibTrans2D1" presStyleIdx="0" presStyleCnt="6"/>
      <dgm:spPr/>
    </dgm:pt>
    <dgm:pt modelId="{3D454EB8-254B-49DD-97A2-55940E5EA7A4}" type="pres">
      <dgm:prSet presAssocID="{36F15D77-7A49-4FCD-978F-7135712B6727}" presName="child" presStyleLbl="alignAccFollowNode1" presStyleIdx="0" presStyleCnt="6">
        <dgm:presLayoutVars>
          <dgm:chMax val="0"/>
          <dgm:bulletEnabled val="1"/>
        </dgm:presLayoutVars>
      </dgm:prSet>
      <dgm:spPr/>
    </dgm:pt>
    <dgm:pt modelId="{A6F9EBE4-9AB7-4681-81D5-CB40E6ACCDC2}" type="pres">
      <dgm:prSet presAssocID="{720887D6-0E75-4D0F-B164-0DF4F5174EA3}" presName="sibTrans" presStyleLbl="sibTrans2D1" presStyleIdx="1" presStyleCnt="6"/>
      <dgm:spPr/>
    </dgm:pt>
    <dgm:pt modelId="{F0B347D3-9A3D-4F97-9514-7061175135DC}" type="pres">
      <dgm:prSet presAssocID="{769C8255-AA7A-4A40-A7BC-4770E1D360A9}" presName="child" presStyleLbl="alignAccFollowNode1" presStyleIdx="1" presStyleCnt="6">
        <dgm:presLayoutVars>
          <dgm:chMax val="0"/>
          <dgm:bulletEnabled val="1"/>
        </dgm:presLayoutVars>
      </dgm:prSet>
      <dgm:spPr/>
    </dgm:pt>
    <dgm:pt modelId="{517E8D5D-4FB2-4BC2-A746-F846A7A98B31}" type="pres">
      <dgm:prSet presAssocID="{4C9AC537-D914-4C70-97A1-8185CCFEA652}" presName="hSp" presStyleCnt="0"/>
      <dgm:spPr/>
    </dgm:pt>
    <dgm:pt modelId="{FD0B2489-8A4B-4F20-B049-6E487962C0E1}" type="pres">
      <dgm:prSet presAssocID="{7EBE6F72-96C5-4A37-B23E-157704331C2C}" presName="vertFlow" presStyleCnt="0"/>
      <dgm:spPr/>
    </dgm:pt>
    <dgm:pt modelId="{1737988F-E6AA-442B-A3F5-1DDCB2059A0E}" type="pres">
      <dgm:prSet presAssocID="{7EBE6F72-96C5-4A37-B23E-157704331C2C}" presName="header" presStyleLbl="node1" presStyleIdx="1" presStyleCnt="3"/>
      <dgm:spPr/>
    </dgm:pt>
    <dgm:pt modelId="{4ADBEEA4-CDCF-4500-9A53-2E501FC55EE3}" type="pres">
      <dgm:prSet presAssocID="{616AED99-ADB6-4DB3-B1C8-BE2090E91E9D}" presName="parTrans" presStyleLbl="sibTrans2D1" presStyleIdx="2" presStyleCnt="6"/>
      <dgm:spPr/>
    </dgm:pt>
    <dgm:pt modelId="{84E19A51-F111-436C-824A-9C76AE13C7DC}" type="pres">
      <dgm:prSet presAssocID="{43630795-0276-4BF5-B205-FF8606AA54E8}" presName="child" presStyleLbl="alignAccFollowNode1" presStyleIdx="2" presStyleCnt="6">
        <dgm:presLayoutVars>
          <dgm:chMax val="0"/>
          <dgm:bulletEnabled val="1"/>
        </dgm:presLayoutVars>
      </dgm:prSet>
      <dgm:spPr/>
    </dgm:pt>
    <dgm:pt modelId="{0C4373E7-D6D7-488D-9C79-1AB03C2D2074}" type="pres">
      <dgm:prSet presAssocID="{E61B651D-1851-4CAF-B634-9118CACC8937}" presName="sibTrans" presStyleLbl="sibTrans2D1" presStyleIdx="3" presStyleCnt="6"/>
      <dgm:spPr/>
    </dgm:pt>
    <dgm:pt modelId="{1E070A61-69AA-4B9B-B1E3-97B2D88AB420}" type="pres">
      <dgm:prSet presAssocID="{C2123BE9-BE40-495A-8463-4B28F8D28D66}" presName="child" presStyleLbl="alignAccFollowNode1" presStyleIdx="3" presStyleCnt="6">
        <dgm:presLayoutVars>
          <dgm:chMax val="0"/>
          <dgm:bulletEnabled val="1"/>
        </dgm:presLayoutVars>
      </dgm:prSet>
      <dgm:spPr/>
    </dgm:pt>
    <dgm:pt modelId="{A22A0B9A-0F9A-4CF0-8683-6E2747D3BFC3}" type="pres">
      <dgm:prSet presAssocID="{7EBE6F72-96C5-4A37-B23E-157704331C2C}" presName="hSp" presStyleCnt="0"/>
      <dgm:spPr/>
    </dgm:pt>
    <dgm:pt modelId="{B3CE6CCF-E090-4916-A5CA-D7BA3834F952}" type="pres">
      <dgm:prSet presAssocID="{4359FD93-9688-4450-BC3E-DF5F9871A25B}" presName="vertFlow" presStyleCnt="0"/>
      <dgm:spPr/>
    </dgm:pt>
    <dgm:pt modelId="{BBB556D3-DCEE-4DB2-A3B3-2EFE36105804}" type="pres">
      <dgm:prSet presAssocID="{4359FD93-9688-4450-BC3E-DF5F9871A25B}" presName="header" presStyleLbl="node1" presStyleIdx="2" presStyleCnt="3"/>
      <dgm:spPr/>
    </dgm:pt>
    <dgm:pt modelId="{5A9E8F49-F45E-45BC-B06F-F43437EB7A24}" type="pres">
      <dgm:prSet presAssocID="{31C97DD6-8EF4-4973-BB90-A999D186536F}" presName="parTrans" presStyleLbl="sibTrans2D1" presStyleIdx="4" presStyleCnt="6"/>
      <dgm:spPr/>
    </dgm:pt>
    <dgm:pt modelId="{9FD05417-6453-42C0-93E0-1CC079428963}" type="pres">
      <dgm:prSet presAssocID="{2EDA0CA1-643E-4689-AB1A-E85F21858B44}" presName="child" presStyleLbl="alignAccFollowNode1" presStyleIdx="4" presStyleCnt="6">
        <dgm:presLayoutVars>
          <dgm:chMax val="0"/>
          <dgm:bulletEnabled val="1"/>
        </dgm:presLayoutVars>
      </dgm:prSet>
      <dgm:spPr/>
    </dgm:pt>
    <dgm:pt modelId="{C21DBA9D-5878-4458-BC06-340BCA252849}" type="pres">
      <dgm:prSet presAssocID="{1F800A74-2E89-467A-B67D-6719DA47B481}" presName="sibTrans" presStyleLbl="sibTrans2D1" presStyleIdx="5" presStyleCnt="6"/>
      <dgm:spPr/>
    </dgm:pt>
    <dgm:pt modelId="{84B13FB4-81B0-4097-AFF0-52070362AB14}" type="pres">
      <dgm:prSet presAssocID="{643E62D3-F1E1-4897-BE61-5158C6253D51}" presName="child" presStyleLbl="alignAccFollowNode1" presStyleIdx="5" presStyleCnt="6">
        <dgm:presLayoutVars>
          <dgm:chMax val="0"/>
          <dgm:bulletEnabled val="1"/>
        </dgm:presLayoutVars>
      </dgm:prSet>
      <dgm:spPr/>
    </dgm:pt>
  </dgm:ptLst>
  <dgm:cxnLst>
    <dgm:cxn modelId="{B0C0E807-DBFD-4B81-BDA3-C606EAFB2E91}" type="presOf" srcId="{31C97DD6-8EF4-4973-BB90-A999D186536F}" destId="{5A9E8F49-F45E-45BC-B06F-F43437EB7A24}" srcOrd="0" destOrd="0" presId="urn:microsoft.com/office/officeart/2005/8/layout/lProcess1"/>
    <dgm:cxn modelId="{59DC520A-789F-436E-B75E-A6BB5D1A4C52}" type="presOf" srcId="{43630795-0276-4BF5-B205-FF8606AA54E8}" destId="{84E19A51-F111-436C-824A-9C76AE13C7DC}" srcOrd="0" destOrd="0" presId="urn:microsoft.com/office/officeart/2005/8/layout/lProcess1"/>
    <dgm:cxn modelId="{9CCDE212-770F-4971-A57A-970E8ACE2737}" srcId="{4C9AC537-D914-4C70-97A1-8185CCFEA652}" destId="{769C8255-AA7A-4A40-A7BC-4770E1D360A9}" srcOrd="1" destOrd="0" parTransId="{C0F301D9-0C3B-42C4-A086-743C92BEE8F2}" sibTransId="{1E1112D9-9E09-4186-9B08-147F4305AD35}"/>
    <dgm:cxn modelId="{630F0319-5363-47F4-84FC-2524BBB2D92D}" type="presOf" srcId="{2EDA0CA1-643E-4689-AB1A-E85F21858B44}" destId="{9FD05417-6453-42C0-93E0-1CC079428963}" srcOrd="0" destOrd="0" presId="urn:microsoft.com/office/officeart/2005/8/layout/lProcess1"/>
    <dgm:cxn modelId="{00819719-BF11-4845-A188-840FBD05630C}" srcId="{98FF40D4-A946-41C9-AEDF-2D0C3D75FB7C}" destId="{4C9AC537-D914-4C70-97A1-8185CCFEA652}" srcOrd="0" destOrd="0" parTransId="{0EF4155A-BE89-4FCF-9F11-506DE088A09C}" sibTransId="{982D84AA-8CB5-4498-8793-D5016ECD01B7}"/>
    <dgm:cxn modelId="{C73D1A25-A03A-4FFE-8A15-195D053496CD}" srcId="{4359FD93-9688-4450-BC3E-DF5F9871A25B}" destId="{643E62D3-F1E1-4897-BE61-5158C6253D51}" srcOrd="1" destOrd="0" parTransId="{62E16617-8106-40D3-B172-5DF507869565}" sibTransId="{F2E013A4-DFF1-41CE-982B-722FAA8B6BBE}"/>
    <dgm:cxn modelId="{9A01A427-2F4A-4F0D-9B29-C516D2EC62D7}" type="presOf" srcId="{98FF40D4-A946-41C9-AEDF-2D0C3D75FB7C}" destId="{16BA3971-13E5-40F2-8B83-50906D45D3F1}" srcOrd="0" destOrd="0" presId="urn:microsoft.com/office/officeart/2005/8/layout/lProcess1"/>
    <dgm:cxn modelId="{D242AC28-64D5-4AB1-BB0F-9F591B31EFF1}" type="presOf" srcId="{4C9AC537-D914-4C70-97A1-8185CCFEA652}" destId="{45C6C0F5-2355-42C9-B2E3-34A88A801BBC}" srcOrd="0" destOrd="0" presId="urn:microsoft.com/office/officeart/2005/8/layout/lProcess1"/>
    <dgm:cxn modelId="{C4EA7B3B-1D0E-4AF4-8237-BA826560C0B9}" type="presOf" srcId="{C2123BE9-BE40-495A-8463-4B28F8D28D66}" destId="{1E070A61-69AA-4B9B-B1E3-97B2D88AB420}" srcOrd="0" destOrd="0" presId="urn:microsoft.com/office/officeart/2005/8/layout/lProcess1"/>
    <dgm:cxn modelId="{60C09941-8B54-412B-948D-6BB9D6C6FEC8}" type="presOf" srcId="{1F800A74-2E89-467A-B67D-6719DA47B481}" destId="{C21DBA9D-5878-4458-BC06-340BCA252849}" srcOrd="0" destOrd="0" presId="urn:microsoft.com/office/officeart/2005/8/layout/lProcess1"/>
    <dgm:cxn modelId="{BB3F2644-CEFA-4D83-AFCE-C6731646BC32}" type="presOf" srcId="{4359FD93-9688-4450-BC3E-DF5F9871A25B}" destId="{BBB556D3-DCEE-4DB2-A3B3-2EFE36105804}" srcOrd="0" destOrd="0" presId="urn:microsoft.com/office/officeart/2005/8/layout/lProcess1"/>
    <dgm:cxn modelId="{7C698F4D-11A7-43EC-8687-7E8B78B7FD20}" type="presOf" srcId="{643E62D3-F1E1-4897-BE61-5158C6253D51}" destId="{84B13FB4-81B0-4097-AFF0-52070362AB14}" srcOrd="0" destOrd="0" presId="urn:microsoft.com/office/officeart/2005/8/layout/lProcess1"/>
    <dgm:cxn modelId="{9BB57850-188F-4799-A700-DF308D502946}" srcId="{7EBE6F72-96C5-4A37-B23E-157704331C2C}" destId="{43630795-0276-4BF5-B205-FF8606AA54E8}" srcOrd="0" destOrd="0" parTransId="{616AED99-ADB6-4DB3-B1C8-BE2090E91E9D}" sibTransId="{E61B651D-1851-4CAF-B634-9118CACC8937}"/>
    <dgm:cxn modelId="{70342E82-62E8-4436-B28D-D6465AED7968}" type="presOf" srcId="{DA3CE1AB-F656-4ED8-AC4F-92DA0952374B}" destId="{84C0F91F-75F6-4DBD-AE5F-F235D6FD083A}" srcOrd="0" destOrd="0" presId="urn:microsoft.com/office/officeart/2005/8/layout/lProcess1"/>
    <dgm:cxn modelId="{2420828B-9B5C-49C1-A325-861FDF155847}" srcId="{4C9AC537-D914-4C70-97A1-8185CCFEA652}" destId="{36F15D77-7A49-4FCD-978F-7135712B6727}" srcOrd="0" destOrd="0" parTransId="{DA3CE1AB-F656-4ED8-AC4F-92DA0952374B}" sibTransId="{720887D6-0E75-4D0F-B164-0DF4F5174EA3}"/>
    <dgm:cxn modelId="{67B8D28D-91A2-4B45-AA0F-F4918C069E81}" type="presOf" srcId="{7EBE6F72-96C5-4A37-B23E-157704331C2C}" destId="{1737988F-E6AA-442B-A3F5-1DDCB2059A0E}" srcOrd="0" destOrd="0" presId="urn:microsoft.com/office/officeart/2005/8/layout/lProcess1"/>
    <dgm:cxn modelId="{D1AD9D9D-521A-4F99-B789-09B19758698F}" type="presOf" srcId="{720887D6-0E75-4D0F-B164-0DF4F5174EA3}" destId="{A6F9EBE4-9AB7-4681-81D5-CB40E6ACCDC2}" srcOrd="0" destOrd="0" presId="urn:microsoft.com/office/officeart/2005/8/layout/lProcess1"/>
    <dgm:cxn modelId="{A59F69AA-05A6-482D-95B7-71BAFAB174C3}" srcId="{98FF40D4-A946-41C9-AEDF-2D0C3D75FB7C}" destId="{4359FD93-9688-4450-BC3E-DF5F9871A25B}" srcOrd="2" destOrd="0" parTransId="{CC0BF47F-A92C-4890-816A-D56D52B220E5}" sibTransId="{D7BAF7A8-A82E-40F4-964E-1173805004A6}"/>
    <dgm:cxn modelId="{FAB53AAB-4F53-46F3-9B0B-904EF8E26040}" type="presOf" srcId="{769C8255-AA7A-4A40-A7BC-4770E1D360A9}" destId="{F0B347D3-9A3D-4F97-9514-7061175135DC}" srcOrd="0" destOrd="0" presId="urn:microsoft.com/office/officeart/2005/8/layout/lProcess1"/>
    <dgm:cxn modelId="{0D0878AE-E769-413C-B954-26AB56155031}" srcId="{4359FD93-9688-4450-BC3E-DF5F9871A25B}" destId="{2EDA0CA1-643E-4689-AB1A-E85F21858B44}" srcOrd="0" destOrd="0" parTransId="{31C97DD6-8EF4-4973-BB90-A999D186536F}" sibTransId="{1F800A74-2E89-467A-B67D-6719DA47B481}"/>
    <dgm:cxn modelId="{E6109CAF-2CD5-413E-842F-7274CC5350CD}" type="presOf" srcId="{E61B651D-1851-4CAF-B634-9118CACC8937}" destId="{0C4373E7-D6D7-488D-9C79-1AB03C2D2074}" srcOrd="0" destOrd="0" presId="urn:microsoft.com/office/officeart/2005/8/layout/lProcess1"/>
    <dgm:cxn modelId="{E5F1CBB9-B458-4F38-B0B7-6AC4474DD133}" type="presOf" srcId="{36F15D77-7A49-4FCD-978F-7135712B6727}" destId="{3D454EB8-254B-49DD-97A2-55940E5EA7A4}" srcOrd="0" destOrd="0" presId="urn:microsoft.com/office/officeart/2005/8/layout/lProcess1"/>
    <dgm:cxn modelId="{2027D7C3-29F5-42D4-9775-F4AD09991434}" srcId="{98FF40D4-A946-41C9-AEDF-2D0C3D75FB7C}" destId="{7EBE6F72-96C5-4A37-B23E-157704331C2C}" srcOrd="1" destOrd="0" parTransId="{C0713662-F80E-442E-AD78-D73FA58A628A}" sibTransId="{0F4D6CBD-B6B7-40CE-A5E4-546FAA41E3CF}"/>
    <dgm:cxn modelId="{317DA5D3-333E-4454-AB10-8C6760AAE511}" srcId="{7EBE6F72-96C5-4A37-B23E-157704331C2C}" destId="{C2123BE9-BE40-495A-8463-4B28F8D28D66}" srcOrd="1" destOrd="0" parTransId="{C83E418A-AC62-4398-B611-6BA888732270}" sibTransId="{D9979E5F-9F3C-4112-AF99-FB00DE285476}"/>
    <dgm:cxn modelId="{88DEB7E6-EDA6-4CF6-BA54-7032CA3522D6}" type="presOf" srcId="{616AED99-ADB6-4DB3-B1C8-BE2090E91E9D}" destId="{4ADBEEA4-CDCF-4500-9A53-2E501FC55EE3}" srcOrd="0" destOrd="0" presId="urn:microsoft.com/office/officeart/2005/8/layout/lProcess1"/>
    <dgm:cxn modelId="{81660730-8B91-4AF9-AD47-5D58F2E5B368}" type="presParOf" srcId="{16BA3971-13E5-40F2-8B83-50906D45D3F1}" destId="{87092C2E-F90C-46D6-AB88-07146E57F0BF}" srcOrd="0" destOrd="0" presId="urn:microsoft.com/office/officeart/2005/8/layout/lProcess1"/>
    <dgm:cxn modelId="{B02F0E67-A62A-41A8-8E0C-4808D64628A7}" type="presParOf" srcId="{87092C2E-F90C-46D6-AB88-07146E57F0BF}" destId="{45C6C0F5-2355-42C9-B2E3-34A88A801BBC}" srcOrd="0" destOrd="0" presId="urn:microsoft.com/office/officeart/2005/8/layout/lProcess1"/>
    <dgm:cxn modelId="{A4285CB4-549A-49FE-A59B-DD4B95100EAD}" type="presParOf" srcId="{87092C2E-F90C-46D6-AB88-07146E57F0BF}" destId="{84C0F91F-75F6-4DBD-AE5F-F235D6FD083A}" srcOrd="1" destOrd="0" presId="urn:microsoft.com/office/officeart/2005/8/layout/lProcess1"/>
    <dgm:cxn modelId="{DDC08CAE-1354-4323-A01E-19DD5D535FF8}" type="presParOf" srcId="{87092C2E-F90C-46D6-AB88-07146E57F0BF}" destId="{3D454EB8-254B-49DD-97A2-55940E5EA7A4}" srcOrd="2" destOrd="0" presId="urn:microsoft.com/office/officeart/2005/8/layout/lProcess1"/>
    <dgm:cxn modelId="{F367B61E-9EDC-477A-A84E-E193E925BCE6}" type="presParOf" srcId="{87092C2E-F90C-46D6-AB88-07146E57F0BF}" destId="{A6F9EBE4-9AB7-4681-81D5-CB40E6ACCDC2}" srcOrd="3" destOrd="0" presId="urn:microsoft.com/office/officeart/2005/8/layout/lProcess1"/>
    <dgm:cxn modelId="{16B292B4-E766-407D-8D9D-E74F9DEA1ED4}" type="presParOf" srcId="{87092C2E-F90C-46D6-AB88-07146E57F0BF}" destId="{F0B347D3-9A3D-4F97-9514-7061175135DC}" srcOrd="4" destOrd="0" presId="urn:microsoft.com/office/officeart/2005/8/layout/lProcess1"/>
    <dgm:cxn modelId="{CB678BBB-0B50-4231-B652-FAF50F9163EF}" type="presParOf" srcId="{16BA3971-13E5-40F2-8B83-50906D45D3F1}" destId="{517E8D5D-4FB2-4BC2-A746-F846A7A98B31}" srcOrd="1" destOrd="0" presId="urn:microsoft.com/office/officeart/2005/8/layout/lProcess1"/>
    <dgm:cxn modelId="{FBA1B20E-15CC-4C10-8B67-65836140356F}" type="presParOf" srcId="{16BA3971-13E5-40F2-8B83-50906D45D3F1}" destId="{FD0B2489-8A4B-4F20-B049-6E487962C0E1}" srcOrd="2" destOrd="0" presId="urn:microsoft.com/office/officeart/2005/8/layout/lProcess1"/>
    <dgm:cxn modelId="{4278BC61-E736-44B7-8298-10BB19F5F1CC}" type="presParOf" srcId="{FD0B2489-8A4B-4F20-B049-6E487962C0E1}" destId="{1737988F-E6AA-442B-A3F5-1DDCB2059A0E}" srcOrd="0" destOrd="0" presId="urn:microsoft.com/office/officeart/2005/8/layout/lProcess1"/>
    <dgm:cxn modelId="{964F083A-1503-48A5-AC28-F25C8A540F02}" type="presParOf" srcId="{FD0B2489-8A4B-4F20-B049-6E487962C0E1}" destId="{4ADBEEA4-CDCF-4500-9A53-2E501FC55EE3}" srcOrd="1" destOrd="0" presId="urn:microsoft.com/office/officeart/2005/8/layout/lProcess1"/>
    <dgm:cxn modelId="{2086885E-52B1-4EB6-88C2-921086AD1E67}" type="presParOf" srcId="{FD0B2489-8A4B-4F20-B049-6E487962C0E1}" destId="{84E19A51-F111-436C-824A-9C76AE13C7DC}" srcOrd="2" destOrd="0" presId="urn:microsoft.com/office/officeart/2005/8/layout/lProcess1"/>
    <dgm:cxn modelId="{3D797D61-BC20-4E81-9F72-51801E2B6134}" type="presParOf" srcId="{FD0B2489-8A4B-4F20-B049-6E487962C0E1}" destId="{0C4373E7-D6D7-488D-9C79-1AB03C2D2074}" srcOrd="3" destOrd="0" presId="urn:microsoft.com/office/officeart/2005/8/layout/lProcess1"/>
    <dgm:cxn modelId="{5AEDFCFB-8D46-43FA-8BF9-57A4F9668DFE}" type="presParOf" srcId="{FD0B2489-8A4B-4F20-B049-6E487962C0E1}" destId="{1E070A61-69AA-4B9B-B1E3-97B2D88AB420}" srcOrd="4" destOrd="0" presId="urn:microsoft.com/office/officeart/2005/8/layout/lProcess1"/>
    <dgm:cxn modelId="{ADAA46C8-A900-4DA8-9A51-3040150D53F9}" type="presParOf" srcId="{16BA3971-13E5-40F2-8B83-50906D45D3F1}" destId="{A22A0B9A-0F9A-4CF0-8683-6E2747D3BFC3}" srcOrd="3" destOrd="0" presId="urn:microsoft.com/office/officeart/2005/8/layout/lProcess1"/>
    <dgm:cxn modelId="{D005F246-18EE-48DE-B5BF-A17E80AF2D27}" type="presParOf" srcId="{16BA3971-13E5-40F2-8B83-50906D45D3F1}" destId="{B3CE6CCF-E090-4916-A5CA-D7BA3834F952}" srcOrd="4" destOrd="0" presId="urn:microsoft.com/office/officeart/2005/8/layout/lProcess1"/>
    <dgm:cxn modelId="{4ECC1138-3593-4948-831B-AC1FF7E0EDE2}" type="presParOf" srcId="{B3CE6CCF-E090-4916-A5CA-D7BA3834F952}" destId="{BBB556D3-DCEE-4DB2-A3B3-2EFE36105804}" srcOrd="0" destOrd="0" presId="urn:microsoft.com/office/officeart/2005/8/layout/lProcess1"/>
    <dgm:cxn modelId="{6D775317-6A62-4549-BBCF-620DCBBFB773}" type="presParOf" srcId="{B3CE6CCF-E090-4916-A5CA-D7BA3834F952}" destId="{5A9E8F49-F45E-45BC-B06F-F43437EB7A24}" srcOrd="1" destOrd="0" presId="urn:microsoft.com/office/officeart/2005/8/layout/lProcess1"/>
    <dgm:cxn modelId="{4A8E4850-5587-4026-ABF6-FD0A7FC0312F}" type="presParOf" srcId="{B3CE6CCF-E090-4916-A5CA-D7BA3834F952}" destId="{9FD05417-6453-42C0-93E0-1CC079428963}" srcOrd="2" destOrd="0" presId="urn:microsoft.com/office/officeart/2005/8/layout/lProcess1"/>
    <dgm:cxn modelId="{BD5F13B4-9084-4390-B5AA-F5271823B0BA}" type="presParOf" srcId="{B3CE6CCF-E090-4916-A5CA-D7BA3834F952}" destId="{C21DBA9D-5878-4458-BC06-340BCA252849}" srcOrd="3" destOrd="0" presId="urn:microsoft.com/office/officeart/2005/8/layout/lProcess1"/>
    <dgm:cxn modelId="{53266699-8C51-447E-B351-5A8551353847}" type="presParOf" srcId="{B3CE6CCF-E090-4916-A5CA-D7BA3834F952}" destId="{84B13FB4-81B0-4097-AFF0-52070362AB14}"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4B4C2-B6B7-4278-9481-EAFE8327BA79}">
      <dsp:nvSpPr>
        <dsp:cNvPr id="0" name=""/>
        <dsp:cNvSpPr/>
      </dsp:nvSpPr>
      <dsp:spPr>
        <a:xfrm rot="16200000">
          <a:off x="835327" y="1306828"/>
          <a:ext cx="384471" cy="1231054"/>
        </a:xfrm>
        <a:prstGeom prst="round2Same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latin typeface="Aptos Display" panose="02110004020202020204"/>
            </a:rPr>
            <a:t>Q3</a:t>
          </a:r>
          <a:endParaRPr lang="en-US" sz="1100" kern="1200"/>
        </a:p>
      </dsp:txBody>
      <dsp:txXfrm rot="5400000">
        <a:off x="430804" y="1748887"/>
        <a:ext cx="1212286" cy="346935"/>
      </dsp:txXfrm>
    </dsp:sp>
    <dsp:sp modelId="{C7906248-4948-4C34-9B30-D5592811D548}">
      <dsp:nvSpPr>
        <dsp:cNvPr id="0" name=""/>
        <dsp:cNvSpPr/>
      </dsp:nvSpPr>
      <dsp:spPr>
        <a:xfrm>
          <a:off x="1684" y="0"/>
          <a:ext cx="2051758" cy="134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rtl="0">
            <a:lnSpc>
              <a:spcPct val="90000"/>
            </a:lnSpc>
            <a:spcBef>
              <a:spcPct val="0"/>
            </a:spcBef>
            <a:spcAft>
              <a:spcPct val="35000"/>
            </a:spcAft>
            <a:buNone/>
          </a:pPr>
          <a:r>
            <a:rPr lang="en-US" sz="1100" kern="1200">
              <a:latin typeface="Aptos Display" panose="02110004020202020204"/>
            </a:rPr>
            <a:t>MSJ Filed </a:t>
          </a:r>
          <a:br>
            <a:rPr lang="en-US" sz="1100" kern="1200">
              <a:solidFill>
                <a:srgbClr val="000000"/>
              </a:solidFill>
              <a:latin typeface="Aptos Display" panose="02110004020202020204"/>
            </a:rPr>
          </a:br>
          <a:r>
            <a:rPr lang="en-US" sz="1100" kern="1200">
              <a:latin typeface="Aptos Display" panose="02110004020202020204"/>
            </a:rPr>
            <a:t>(5/1/26)</a:t>
          </a:r>
          <a:endParaRPr lang="en-US" sz="1100" kern="1200"/>
        </a:p>
      </dsp:txBody>
      <dsp:txXfrm>
        <a:off x="1684" y="0"/>
        <a:ext cx="2051758" cy="1345648"/>
      </dsp:txXfrm>
    </dsp:sp>
    <dsp:sp modelId="{A3095F99-2A25-409D-A202-10BB782496E9}">
      <dsp:nvSpPr>
        <dsp:cNvPr id="0" name=""/>
        <dsp:cNvSpPr/>
      </dsp:nvSpPr>
      <dsp:spPr>
        <a:xfrm>
          <a:off x="1027563" y="1422543"/>
          <a:ext cx="0" cy="30757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3F9BF11-ECF9-4657-9F3B-1E27FCF7A9B0}">
      <dsp:nvSpPr>
        <dsp:cNvPr id="0" name=""/>
        <dsp:cNvSpPr/>
      </dsp:nvSpPr>
      <dsp:spPr>
        <a:xfrm>
          <a:off x="989116" y="1345648"/>
          <a:ext cx="76894" cy="7689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BA322-D6B4-4737-AB0C-8B40A76257A3}">
      <dsp:nvSpPr>
        <dsp:cNvPr id="0" name=""/>
        <dsp:cNvSpPr/>
      </dsp:nvSpPr>
      <dsp:spPr>
        <a:xfrm>
          <a:off x="1643090" y="1730119"/>
          <a:ext cx="1231054" cy="38447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latin typeface="Aptos Display" panose="02110004020202020204"/>
            </a:rPr>
            <a:t>Q4</a:t>
          </a:r>
          <a:endParaRPr lang="en-US" sz="1100" kern="1200"/>
        </a:p>
      </dsp:txBody>
      <dsp:txXfrm>
        <a:off x="1643090" y="1730119"/>
        <a:ext cx="1231054" cy="384471"/>
      </dsp:txXfrm>
    </dsp:sp>
    <dsp:sp modelId="{8DFF2129-5CE4-4BDD-A024-B5DDD37E2F5A}">
      <dsp:nvSpPr>
        <dsp:cNvPr id="0" name=""/>
        <dsp:cNvSpPr/>
      </dsp:nvSpPr>
      <dsp:spPr>
        <a:xfrm>
          <a:off x="1232738" y="2499062"/>
          <a:ext cx="2051758" cy="1345648"/>
        </a:xfrm>
        <a:prstGeom prst="rect">
          <a:avLst/>
        </a:prstGeom>
        <a:noFill/>
        <a:ln>
          <a:noFill/>
        </a:ln>
        <a:effectLst/>
      </dsp:spPr>
      <dsp:style>
        <a:lnRef idx="0">
          <a:scrgbClr r="0" g="0" b="0"/>
        </a:lnRef>
        <a:fillRef idx="0">
          <a:scrgbClr r="0" g="0" b="0"/>
        </a:fillRef>
        <a:effectRef idx="0">
          <a:scrgbClr r="0" g="0" b="0"/>
        </a:effectRef>
        <a:fontRef idx="minor"/>
      </dsp:style>
    </dsp:sp>
    <dsp:sp modelId="{88013E5F-55BB-487C-9EB4-6658697F1BEB}">
      <dsp:nvSpPr>
        <dsp:cNvPr id="0" name=""/>
        <dsp:cNvSpPr/>
      </dsp:nvSpPr>
      <dsp:spPr>
        <a:xfrm>
          <a:off x="2258618" y="2114591"/>
          <a:ext cx="0" cy="30757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14A4343-68CB-4DC3-A524-4700BE4ECE64}">
      <dsp:nvSpPr>
        <dsp:cNvPr id="0" name=""/>
        <dsp:cNvSpPr/>
      </dsp:nvSpPr>
      <dsp:spPr>
        <a:xfrm>
          <a:off x="2220170" y="2422167"/>
          <a:ext cx="76894" cy="7689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F2BFE-471A-401B-A545-CEB6EEA03D18}">
      <dsp:nvSpPr>
        <dsp:cNvPr id="0" name=""/>
        <dsp:cNvSpPr/>
      </dsp:nvSpPr>
      <dsp:spPr>
        <a:xfrm>
          <a:off x="2874145" y="1730119"/>
          <a:ext cx="1231054" cy="38447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latin typeface="Aptos Display" panose="02110004020202020204"/>
            </a:rPr>
            <a:t>Q1</a:t>
          </a:r>
          <a:endParaRPr lang="en-US" sz="1100" kern="1200"/>
        </a:p>
      </dsp:txBody>
      <dsp:txXfrm>
        <a:off x="2874145" y="1730119"/>
        <a:ext cx="1231054" cy="384471"/>
      </dsp:txXfrm>
    </dsp:sp>
    <dsp:sp modelId="{1236E725-CCE5-4F1D-A807-AE036996CEB5}">
      <dsp:nvSpPr>
        <dsp:cNvPr id="0" name=""/>
        <dsp:cNvSpPr/>
      </dsp:nvSpPr>
      <dsp:spPr>
        <a:xfrm>
          <a:off x="2463793" y="0"/>
          <a:ext cx="2051758" cy="134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rtl="0">
            <a:lnSpc>
              <a:spcPct val="90000"/>
            </a:lnSpc>
            <a:spcBef>
              <a:spcPct val="0"/>
            </a:spcBef>
            <a:spcAft>
              <a:spcPct val="35000"/>
            </a:spcAft>
            <a:buNone/>
          </a:pPr>
          <a:r>
            <a:rPr lang="en-US" sz="1100" kern="1200">
              <a:latin typeface="Aptos Display" panose="02110004020202020204"/>
            </a:rPr>
            <a:t>Setting Deadline </a:t>
          </a:r>
          <a:br>
            <a:rPr lang="en-US" sz="1100" kern="1200">
              <a:solidFill>
                <a:srgbClr val="000000"/>
              </a:solidFill>
              <a:latin typeface="Aptos Display" panose="02110004020202020204"/>
            </a:rPr>
          </a:br>
          <a:r>
            <a:rPr lang="en-US" sz="1100" kern="1200">
              <a:latin typeface="Aptos Display" panose="02110004020202020204"/>
            </a:rPr>
            <a:t>(9/10/26)</a:t>
          </a:r>
          <a:endParaRPr lang="en-US" sz="1100" kern="1200"/>
        </a:p>
      </dsp:txBody>
      <dsp:txXfrm>
        <a:off x="2463793" y="0"/>
        <a:ext cx="2051758" cy="1345648"/>
      </dsp:txXfrm>
    </dsp:sp>
    <dsp:sp modelId="{66BC0452-B4F1-4B44-8D22-3D1558AB1FF5}">
      <dsp:nvSpPr>
        <dsp:cNvPr id="0" name=""/>
        <dsp:cNvSpPr/>
      </dsp:nvSpPr>
      <dsp:spPr>
        <a:xfrm>
          <a:off x="3489672" y="1422543"/>
          <a:ext cx="0" cy="30757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2A97B7F-363A-4975-8DB5-60A92E045617}">
      <dsp:nvSpPr>
        <dsp:cNvPr id="0" name=""/>
        <dsp:cNvSpPr/>
      </dsp:nvSpPr>
      <dsp:spPr>
        <a:xfrm>
          <a:off x="3451225" y="1345648"/>
          <a:ext cx="76894" cy="7689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8DB3B-57CF-4AF8-A3A5-8217B89C038E}">
      <dsp:nvSpPr>
        <dsp:cNvPr id="0" name=""/>
        <dsp:cNvSpPr/>
      </dsp:nvSpPr>
      <dsp:spPr>
        <a:xfrm rot="5400000">
          <a:off x="4528492" y="1306828"/>
          <a:ext cx="384471" cy="1231054"/>
        </a:xfrm>
        <a:prstGeom prst="round2Same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latin typeface="Aptos Display" panose="02110004020202020204"/>
            </a:rPr>
            <a:t>Q2</a:t>
          </a:r>
        </a:p>
      </dsp:txBody>
      <dsp:txXfrm rot="-5400000">
        <a:off x="4105201" y="1748887"/>
        <a:ext cx="1212286" cy="346935"/>
      </dsp:txXfrm>
    </dsp:sp>
    <dsp:sp modelId="{A2F99AEC-2F4B-4877-A38F-AFB3E96F0ADC}">
      <dsp:nvSpPr>
        <dsp:cNvPr id="0" name=""/>
        <dsp:cNvSpPr/>
      </dsp:nvSpPr>
      <dsp:spPr>
        <a:xfrm>
          <a:off x="3694848" y="2499062"/>
          <a:ext cx="2051758" cy="1345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rtl="0">
            <a:lnSpc>
              <a:spcPct val="90000"/>
            </a:lnSpc>
            <a:spcBef>
              <a:spcPct val="0"/>
            </a:spcBef>
            <a:spcAft>
              <a:spcPct val="35000"/>
            </a:spcAft>
            <a:buNone/>
          </a:pPr>
          <a:r>
            <a:rPr lang="en-US" sz="1100" kern="1200">
              <a:latin typeface="Aptos Display" panose="02110004020202020204"/>
            </a:rPr>
            <a:t>Ruling Deadline</a:t>
          </a:r>
          <a:br>
            <a:rPr lang="en-US" sz="1100" kern="1200">
              <a:solidFill>
                <a:srgbClr val="000000"/>
              </a:solidFill>
              <a:latin typeface="Aptos Display" panose="02110004020202020204"/>
            </a:rPr>
          </a:br>
          <a:r>
            <a:rPr lang="en-US" sz="1100" kern="1200">
              <a:solidFill>
                <a:srgbClr val="000000"/>
              </a:solidFill>
              <a:latin typeface="Aptos Display" panose="02110004020202020204"/>
            </a:rPr>
            <a:t>(</a:t>
          </a:r>
          <a:r>
            <a:rPr lang="en-US" sz="1100" kern="1200">
              <a:latin typeface="Aptos Display" panose="02110004020202020204"/>
            </a:rPr>
            <a:t>1/26/27)</a:t>
          </a:r>
          <a:br>
            <a:rPr lang="en-US" sz="1100" kern="1200">
              <a:latin typeface="Aptos Display" panose="02110004020202020204"/>
            </a:rPr>
          </a:br>
          <a:endParaRPr lang="en-US" sz="1100" kern="1200">
            <a:latin typeface="Aptos Display" panose="02110004020202020204"/>
          </a:endParaRPr>
        </a:p>
      </dsp:txBody>
      <dsp:txXfrm>
        <a:off x="3694848" y="2499062"/>
        <a:ext cx="2051758" cy="1345648"/>
      </dsp:txXfrm>
    </dsp:sp>
    <dsp:sp modelId="{876EDC54-F9D9-428E-80D1-9A1999EAE458}">
      <dsp:nvSpPr>
        <dsp:cNvPr id="0" name=""/>
        <dsp:cNvSpPr/>
      </dsp:nvSpPr>
      <dsp:spPr>
        <a:xfrm>
          <a:off x="4720727" y="2114591"/>
          <a:ext cx="0" cy="30757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7280BED-FCD3-4079-8E2F-841FA1A72454}">
      <dsp:nvSpPr>
        <dsp:cNvPr id="0" name=""/>
        <dsp:cNvSpPr/>
      </dsp:nvSpPr>
      <dsp:spPr>
        <a:xfrm>
          <a:off x="4682280" y="2422167"/>
          <a:ext cx="76894" cy="7689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6C0F5-2355-42C9-B2E3-34A88A801BBC}">
      <dsp:nvSpPr>
        <dsp:cNvPr id="0" name=""/>
        <dsp:cNvSpPr/>
      </dsp:nvSpPr>
      <dsp:spPr>
        <a:xfrm>
          <a:off x="5096" y="2635548"/>
          <a:ext cx="2430582" cy="6076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Aptos Display" panose="02110004020202020204"/>
            </a:rPr>
            <a:t>MSJ Filed</a:t>
          </a:r>
          <a:endParaRPr lang="en-US" sz="3400" kern="1200"/>
        </a:p>
      </dsp:txBody>
      <dsp:txXfrm>
        <a:off x="22893" y="2653345"/>
        <a:ext cx="2394988" cy="572051"/>
      </dsp:txXfrm>
    </dsp:sp>
    <dsp:sp modelId="{84C0F91F-75F6-4DBD-AE5F-F235D6FD083A}">
      <dsp:nvSpPr>
        <dsp:cNvPr id="0" name=""/>
        <dsp:cNvSpPr/>
      </dsp:nvSpPr>
      <dsp:spPr>
        <a:xfrm rot="5400000">
          <a:off x="1167218" y="3296363"/>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454EB8-254B-49DD-97A2-55940E5EA7A4}">
      <dsp:nvSpPr>
        <dsp:cNvPr id="0" name=""/>
        <dsp:cNvSpPr/>
      </dsp:nvSpPr>
      <dsp:spPr>
        <a:xfrm>
          <a:off x="5096" y="3455870"/>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Setting complete within timeframe</a:t>
          </a:r>
          <a:endParaRPr lang="en-US" sz="1800" kern="1200"/>
        </a:p>
      </dsp:txBody>
      <dsp:txXfrm>
        <a:off x="22893" y="3473667"/>
        <a:ext cx="2394988" cy="572051"/>
      </dsp:txXfrm>
    </dsp:sp>
    <dsp:sp modelId="{A6F9EBE4-9AB7-4681-81D5-CB40E6ACCDC2}">
      <dsp:nvSpPr>
        <dsp:cNvPr id="0" name=""/>
        <dsp:cNvSpPr/>
      </dsp:nvSpPr>
      <dsp:spPr>
        <a:xfrm rot="5400000">
          <a:off x="1167218" y="4116684"/>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B347D3-9A3D-4F97-9514-7061175135DC}">
      <dsp:nvSpPr>
        <dsp:cNvPr id="0" name=""/>
        <dsp:cNvSpPr/>
      </dsp:nvSpPr>
      <dsp:spPr>
        <a:xfrm>
          <a:off x="5096" y="4276191"/>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Ruling/Notice complete within timeframe</a:t>
          </a:r>
          <a:endParaRPr lang="en-US" sz="1800" kern="1200"/>
        </a:p>
      </dsp:txBody>
      <dsp:txXfrm>
        <a:off x="22893" y="4293988"/>
        <a:ext cx="2394988" cy="572051"/>
      </dsp:txXfrm>
    </dsp:sp>
    <dsp:sp modelId="{1737988F-E6AA-442B-A3F5-1DDCB2059A0E}">
      <dsp:nvSpPr>
        <dsp:cNvPr id="0" name=""/>
        <dsp:cNvSpPr/>
      </dsp:nvSpPr>
      <dsp:spPr>
        <a:xfrm>
          <a:off x="2775960" y="2635548"/>
          <a:ext cx="2430582" cy="6076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Aptos Display" panose="02110004020202020204"/>
            </a:rPr>
            <a:t>MSJ Filed</a:t>
          </a:r>
          <a:endParaRPr lang="en-US" sz="3400" kern="1200"/>
        </a:p>
      </dsp:txBody>
      <dsp:txXfrm>
        <a:off x="2793757" y="2653345"/>
        <a:ext cx="2394988" cy="572051"/>
      </dsp:txXfrm>
    </dsp:sp>
    <dsp:sp modelId="{4ADBEEA4-CDCF-4500-9A53-2E501FC55EE3}">
      <dsp:nvSpPr>
        <dsp:cNvPr id="0" name=""/>
        <dsp:cNvSpPr/>
      </dsp:nvSpPr>
      <dsp:spPr>
        <a:xfrm rot="5400000">
          <a:off x="3938083" y="3296363"/>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E19A51-F111-436C-824A-9C76AE13C7DC}">
      <dsp:nvSpPr>
        <dsp:cNvPr id="0" name=""/>
        <dsp:cNvSpPr/>
      </dsp:nvSpPr>
      <dsp:spPr>
        <a:xfrm>
          <a:off x="2775960" y="3455870"/>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Setting complete within timeframe</a:t>
          </a:r>
          <a:endParaRPr lang="en-US" sz="1800" kern="1200"/>
        </a:p>
      </dsp:txBody>
      <dsp:txXfrm>
        <a:off x="2793757" y="3473667"/>
        <a:ext cx="2394988" cy="572051"/>
      </dsp:txXfrm>
    </dsp:sp>
    <dsp:sp modelId="{0C4373E7-D6D7-488D-9C79-1AB03C2D2074}">
      <dsp:nvSpPr>
        <dsp:cNvPr id="0" name=""/>
        <dsp:cNvSpPr/>
      </dsp:nvSpPr>
      <dsp:spPr>
        <a:xfrm rot="5400000">
          <a:off x="3938083" y="4116684"/>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70A61-69AA-4B9B-B1E3-97B2D88AB420}">
      <dsp:nvSpPr>
        <dsp:cNvPr id="0" name=""/>
        <dsp:cNvSpPr/>
      </dsp:nvSpPr>
      <dsp:spPr>
        <a:xfrm>
          <a:off x="2775960" y="4276191"/>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Ruling/Notice deadline missed</a:t>
          </a:r>
          <a:endParaRPr lang="en-US" sz="1800" kern="1200"/>
        </a:p>
      </dsp:txBody>
      <dsp:txXfrm>
        <a:off x="2793757" y="4293988"/>
        <a:ext cx="2394988" cy="572051"/>
      </dsp:txXfrm>
    </dsp:sp>
    <dsp:sp modelId="{BBB556D3-DCEE-4DB2-A3B3-2EFE36105804}">
      <dsp:nvSpPr>
        <dsp:cNvPr id="0" name=""/>
        <dsp:cNvSpPr/>
      </dsp:nvSpPr>
      <dsp:spPr>
        <a:xfrm>
          <a:off x="5546824" y="2635548"/>
          <a:ext cx="2430582" cy="6076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solidFill>
                <a:schemeClr val="bg1"/>
              </a:solidFill>
              <a:latin typeface="Calibri"/>
              <a:ea typeface="Calibri"/>
              <a:cs typeface="Calibri"/>
            </a:rPr>
            <a:t>MSJ Filed</a:t>
          </a:r>
        </a:p>
      </dsp:txBody>
      <dsp:txXfrm>
        <a:off x="5564621" y="2653345"/>
        <a:ext cx="2394988" cy="572051"/>
      </dsp:txXfrm>
    </dsp:sp>
    <dsp:sp modelId="{5A9E8F49-F45E-45BC-B06F-F43437EB7A24}">
      <dsp:nvSpPr>
        <dsp:cNvPr id="0" name=""/>
        <dsp:cNvSpPr/>
      </dsp:nvSpPr>
      <dsp:spPr>
        <a:xfrm rot="5400000">
          <a:off x="6708947" y="3296363"/>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D05417-6453-42C0-93E0-1CC079428963}">
      <dsp:nvSpPr>
        <dsp:cNvPr id="0" name=""/>
        <dsp:cNvSpPr/>
      </dsp:nvSpPr>
      <dsp:spPr>
        <a:xfrm>
          <a:off x="5546824" y="3455870"/>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444444"/>
              </a:solidFill>
              <a:latin typeface="Calibri"/>
              <a:ea typeface="Calibri"/>
              <a:cs typeface="Calibri"/>
            </a:rPr>
            <a:t>Setting deadline missed</a:t>
          </a:r>
        </a:p>
      </dsp:txBody>
      <dsp:txXfrm>
        <a:off x="5564621" y="3473667"/>
        <a:ext cx="2394988" cy="572051"/>
      </dsp:txXfrm>
    </dsp:sp>
    <dsp:sp modelId="{C21DBA9D-5878-4458-BC06-340BCA252849}">
      <dsp:nvSpPr>
        <dsp:cNvPr id="0" name=""/>
        <dsp:cNvSpPr/>
      </dsp:nvSpPr>
      <dsp:spPr>
        <a:xfrm rot="5400000">
          <a:off x="6708947" y="4116684"/>
          <a:ext cx="106337" cy="10633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B13FB4-81B0-4097-AFF0-52070362AB14}">
      <dsp:nvSpPr>
        <dsp:cNvPr id="0" name=""/>
        <dsp:cNvSpPr/>
      </dsp:nvSpPr>
      <dsp:spPr>
        <a:xfrm>
          <a:off x="5546824" y="4276191"/>
          <a:ext cx="2430582" cy="60764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4444"/>
              </a:solidFill>
              <a:latin typeface="Calibri"/>
              <a:ea typeface="Calibri"/>
              <a:cs typeface="Calibri"/>
            </a:rPr>
            <a:t>N/A</a:t>
          </a:r>
          <a:endParaRPr lang="en-US" sz="1800" kern="1200"/>
        </a:p>
      </dsp:txBody>
      <dsp:txXfrm>
        <a:off x="5564621" y="4293988"/>
        <a:ext cx="2394988" cy="572051"/>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5044-A313-754F-0B75-F74C6FCAE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9453C8-0478-629E-0D95-FB8213CFB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060737-2BAD-A72F-132A-0D848D1A271D}"/>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4078E87A-21BD-F0E9-0427-0B5E3ABF8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B7E5B-F43E-9594-061B-810BA918E421}"/>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224677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D79F-3926-C24F-D9F1-E460813C53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B81B4-0F1E-B426-1E81-B86C8A2E8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FCA8B-1F3C-B4CB-9E81-CEF46C80BD43}"/>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E6316D29-E661-EA2F-045D-4CFF8C4EA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BC37D-274E-AD1C-C8C4-080ECFA0408D}"/>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16165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661A6-07D4-A71E-E9E5-88DBE5B500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F5A99-879D-09A6-7229-D21B11A0AA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819D9-B577-E7C5-C59F-EF9CC4C78517}"/>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47DCD747-458C-D25B-5B9C-03191C85C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F9F9F-2C16-7667-06EE-E0877597ECB7}"/>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240732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FCBE-B7AF-DEBA-F0C6-04A0F4EE0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5B09D-CB60-9205-29FD-06DEC29B1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EAAE-7F97-9794-039B-6AAEAAD80B66}"/>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58952827-6794-67A1-1115-556DE94C9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0168-3CB9-24FF-35D7-31D198060293}"/>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326777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7458-21AF-7123-99C8-4B74DBA0D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726623-C5B2-2427-715F-98CBF8F76E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15E75-BBD1-5176-8B52-37154F535ACB}"/>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B71A6ADA-6C57-4049-C4BB-14CA141B2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E49C4-5CCB-3A73-81CD-7204CD60D086}"/>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17455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6C11-9FCF-23ED-7D0D-7F0E03949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63DB-95CA-1A37-5FBB-99A86269B0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74B1D6-AF74-BF96-F50A-97E1D0965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0BF525-E8E8-D26F-CFD1-6DB89A49EF07}"/>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6" name="Footer Placeholder 5">
            <a:extLst>
              <a:ext uri="{FF2B5EF4-FFF2-40B4-BE49-F238E27FC236}">
                <a16:creationId xmlns:a16="http://schemas.microsoft.com/office/drawing/2014/main" id="{28A18A07-279D-ED77-6BE3-FC427B868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B251F-FE51-B7F4-8379-A4BD07BC943A}"/>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335099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6FF6-A0B4-4019-663A-8393E62DA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821E81-70A7-7BA7-AEE8-64DA38978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5A465A-D479-2BC9-EBC2-F47F8FFB31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6CEB6-3C80-6812-1252-DEB9AAB54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F7B75-D9AB-0ADF-80C0-5A619A2D88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500793-EEF0-9F0D-D5AC-A74218B698B3}"/>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8" name="Footer Placeholder 7">
            <a:extLst>
              <a:ext uri="{FF2B5EF4-FFF2-40B4-BE49-F238E27FC236}">
                <a16:creationId xmlns:a16="http://schemas.microsoft.com/office/drawing/2014/main" id="{20D9E20D-BAB2-75DE-41DA-578BFBD06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3184F6-F8FB-9B0B-194D-3FF77F970B61}"/>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223838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84968-79CD-AAFC-1A54-03678E3C6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E8C9A9-7FFD-7455-B1D2-F0B1C05286E5}"/>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4" name="Footer Placeholder 3">
            <a:extLst>
              <a:ext uri="{FF2B5EF4-FFF2-40B4-BE49-F238E27FC236}">
                <a16:creationId xmlns:a16="http://schemas.microsoft.com/office/drawing/2014/main" id="{D3F56939-08B8-EB8E-7754-023F0FD81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2F42E0-56BE-67FE-342E-D8050F4CF520}"/>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366449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D84D3-181D-7E54-F132-D725DF98FA35}"/>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3" name="Footer Placeholder 2">
            <a:extLst>
              <a:ext uri="{FF2B5EF4-FFF2-40B4-BE49-F238E27FC236}">
                <a16:creationId xmlns:a16="http://schemas.microsoft.com/office/drawing/2014/main" id="{5B9E5A99-C85C-5992-0A2D-B050F0BC95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F6428-E299-1A3E-7AB1-669259973DCE}"/>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402481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389-22E7-D5FA-2AC4-4B7EE013E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615B4-91D0-336C-60B8-8F0F2F9D40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57667-40FE-F55D-925D-6F4A04670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A0C7-4F0C-8111-F124-F0784C195D5E}"/>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6" name="Footer Placeholder 5">
            <a:extLst>
              <a:ext uri="{FF2B5EF4-FFF2-40B4-BE49-F238E27FC236}">
                <a16:creationId xmlns:a16="http://schemas.microsoft.com/office/drawing/2014/main" id="{25F68F89-F4BB-F5CE-B16B-944D16A00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F9CF1-B4FE-F2A8-501E-404DE01642BA}"/>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242747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DFE0-3BBE-6131-1540-FD0FF3087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1C6A7B-53A0-87EF-2189-B51F8E3BB8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B34EA6-132D-EBBA-E7E1-16EA54090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6B0CA-F71F-0CD0-8214-7C18DF9E3D46}"/>
              </a:ext>
            </a:extLst>
          </p:cNvPr>
          <p:cNvSpPr>
            <a:spLocks noGrp="1"/>
          </p:cNvSpPr>
          <p:nvPr>
            <p:ph type="dt" sz="half" idx="10"/>
          </p:nvPr>
        </p:nvSpPr>
        <p:spPr/>
        <p:txBody>
          <a:bodyPr/>
          <a:lstStyle/>
          <a:p>
            <a:fld id="{1C4FF811-18E4-44A2-AAAE-A1B0EE2708ED}" type="datetimeFigureOut">
              <a:rPr lang="en-US" smtClean="0"/>
              <a:t>4/15/2026</a:t>
            </a:fld>
            <a:endParaRPr lang="en-US"/>
          </a:p>
        </p:txBody>
      </p:sp>
      <p:sp>
        <p:nvSpPr>
          <p:cNvPr id="6" name="Footer Placeholder 5">
            <a:extLst>
              <a:ext uri="{FF2B5EF4-FFF2-40B4-BE49-F238E27FC236}">
                <a16:creationId xmlns:a16="http://schemas.microsoft.com/office/drawing/2014/main" id="{2F0458A0-C93C-0A77-6CCC-18E7C917E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FA27D-BF0F-1B2B-A8F9-B0430AF38D62}"/>
              </a:ext>
            </a:extLst>
          </p:cNvPr>
          <p:cNvSpPr>
            <a:spLocks noGrp="1"/>
          </p:cNvSpPr>
          <p:nvPr>
            <p:ph type="sldNum" sz="quarter" idx="12"/>
          </p:nvPr>
        </p:nvSpPr>
        <p:spPr/>
        <p:txBody>
          <a:bodyPr/>
          <a:lstStyle/>
          <a:p>
            <a:fld id="{D3207231-EAA3-4ECB-9B19-58DD73F12880}" type="slidenum">
              <a:rPr lang="en-US" smtClean="0"/>
              <a:t>‹#›</a:t>
            </a:fld>
            <a:endParaRPr lang="en-US"/>
          </a:p>
        </p:txBody>
      </p:sp>
    </p:spTree>
    <p:extLst>
      <p:ext uri="{BB962C8B-B14F-4D97-AF65-F5344CB8AC3E}">
        <p14:creationId xmlns:p14="http://schemas.microsoft.com/office/powerpoint/2010/main" val="317276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394DE-0784-BC8C-B739-CE58720BB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C61C5C-99C7-8824-7DA2-F60B78986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77823-0983-F709-DD20-DC25FF471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4FF811-18E4-44A2-AAAE-A1B0EE2708ED}" type="datetimeFigureOut">
              <a:rPr lang="en-US" smtClean="0"/>
              <a:t>4/15/2026</a:t>
            </a:fld>
            <a:endParaRPr lang="en-US"/>
          </a:p>
        </p:txBody>
      </p:sp>
      <p:sp>
        <p:nvSpPr>
          <p:cNvPr id="5" name="Footer Placeholder 4">
            <a:extLst>
              <a:ext uri="{FF2B5EF4-FFF2-40B4-BE49-F238E27FC236}">
                <a16:creationId xmlns:a16="http://schemas.microsoft.com/office/drawing/2014/main" id="{D57CC820-9FCC-F43E-6B81-7008F97C24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A4D893-9C80-07BF-7D97-7C97DD53AD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207231-EAA3-4ECB-9B19-58DD73F12880}" type="slidenum">
              <a:rPr lang="en-US" smtClean="0"/>
              <a:t>‹#›</a:t>
            </a:fld>
            <a:endParaRPr lang="en-US"/>
          </a:p>
        </p:txBody>
      </p:sp>
    </p:spTree>
    <p:extLst>
      <p:ext uri="{BB962C8B-B14F-4D97-AF65-F5344CB8AC3E}">
        <p14:creationId xmlns:p14="http://schemas.microsoft.com/office/powerpoint/2010/main" val="3561138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xcourts.gov/reporting-to-oca/district-county-court-level-reporting/motion-for-summary-judgment/"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xcourts.gov/reporting-to-oca/district-county-court-level-reporting/motion-for-summary-judgment/" TargetMode="External"/><Relationship Id="rId1" Type="http://schemas.openxmlformats.org/officeDocument/2006/relationships/slideLayout" Target="../slideLayouts/slideLayout1.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8BA3-25D5-DCD4-CB3A-A69847D02C95}"/>
              </a:ext>
            </a:extLst>
          </p:cNvPr>
          <p:cNvSpPr>
            <a:spLocks noGrp="1"/>
          </p:cNvSpPr>
          <p:nvPr>
            <p:ph type="ctrTitle"/>
          </p:nvPr>
        </p:nvSpPr>
        <p:spPr>
          <a:xfrm>
            <a:off x="287081" y="2325478"/>
            <a:ext cx="10919847" cy="1102534"/>
          </a:xfrm>
        </p:spPr>
        <p:txBody>
          <a:bodyPr anchor="t"/>
          <a:lstStyle/>
          <a:p>
            <a:pPr algn="l">
              <a:lnSpc>
                <a:spcPct val="100000"/>
              </a:lnSpc>
            </a:pPr>
            <a:r>
              <a:rPr lang="en-US"/>
              <a:t>Motions for Summary Judgment</a:t>
            </a:r>
          </a:p>
        </p:txBody>
      </p:sp>
      <p:sp>
        <p:nvSpPr>
          <p:cNvPr id="3" name="Subtitle 2">
            <a:extLst>
              <a:ext uri="{FF2B5EF4-FFF2-40B4-BE49-F238E27FC236}">
                <a16:creationId xmlns:a16="http://schemas.microsoft.com/office/drawing/2014/main" id="{DB10DCA5-2004-BFAE-8EE4-CE9F659A480B}"/>
              </a:ext>
            </a:extLst>
          </p:cNvPr>
          <p:cNvSpPr>
            <a:spLocks noGrp="1"/>
          </p:cNvSpPr>
          <p:nvPr>
            <p:ph type="subTitle" idx="1"/>
          </p:nvPr>
        </p:nvSpPr>
        <p:spPr>
          <a:xfrm>
            <a:off x="287081" y="3432124"/>
            <a:ext cx="10045639" cy="893608"/>
          </a:xfrm>
        </p:spPr>
        <p:txBody>
          <a:bodyPr>
            <a:normAutofit/>
          </a:bodyPr>
          <a:lstStyle/>
          <a:p>
            <a:pPr algn="l"/>
            <a:r>
              <a:rPr lang="en-US" sz="4000"/>
              <a:t>Compliance and Reporting Requirements</a:t>
            </a:r>
          </a:p>
        </p:txBody>
      </p:sp>
      <p:pic>
        <p:nvPicPr>
          <p:cNvPr id="5" name="Picture 4">
            <a:extLst>
              <a:ext uri="{FF2B5EF4-FFF2-40B4-BE49-F238E27FC236}">
                <a16:creationId xmlns:a16="http://schemas.microsoft.com/office/drawing/2014/main" id="{71036C39-20C4-3B85-5C4B-F1719A294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024" y="165677"/>
            <a:ext cx="1936817" cy="1930899"/>
          </a:xfrm>
          <a:prstGeom prst="rect">
            <a:avLst/>
          </a:prstGeom>
        </p:spPr>
      </p:pic>
      <p:sp>
        <p:nvSpPr>
          <p:cNvPr id="8" name="Subtitle 2">
            <a:extLst>
              <a:ext uri="{FF2B5EF4-FFF2-40B4-BE49-F238E27FC236}">
                <a16:creationId xmlns:a16="http://schemas.microsoft.com/office/drawing/2014/main" id="{BF2689F6-FE92-8A7C-91EA-0F177B22ECAF}"/>
              </a:ext>
            </a:extLst>
          </p:cNvPr>
          <p:cNvSpPr txBox="1">
            <a:spLocks/>
          </p:cNvSpPr>
          <p:nvPr/>
        </p:nvSpPr>
        <p:spPr>
          <a:xfrm>
            <a:off x="2634841" y="5463327"/>
            <a:ext cx="9144000" cy="1229404"/>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a:t>Texas Office of Court Administration</a:t>
            </a:r>
          </a:p>
          <a:p>
            <a:pPr algn="r"/>
            <a:r>
              <a:rPr lang="en-US" sz="2800" dirty="0"/>
              <a:t>Data &amp; Research Division</a:t>
            </a:r>
          </a:p>
          <a:p>
            <a:pPr algn="r"/>
            <a:r>
              <a:rPr lang="en-US" sz="2800" dirty="0"/>
              <a:t>April 2026</a:t>
            </a:r>
          </a:p>
        </p:txBody>
      </p:sp>
    </p:spTree>
    <p:extLst>
      <p:ext uri="{BB962C8B-B14F-4D97-AF65-F5344CB8AC3E}">
        <p14:creationId xmlns:p14="http://schemas.microsoft.com/office/powerpoint/2010/main" val="139897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DCE1D81-EB8E-AF21-51B5-75BD8F8518D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BDE7A0-725F-1A4C-BD4B-16FC896D43A0}"/>
              </a:ext>
            </a:extLst>
          </p:cNvPr>
          <p:cNvPicPr>
            <a:picLocks noChangeAspect="1"/>
          </p:cNvPicPr>
          <p:nvPr/>
        </p:nvPicPr>
        <p:blipFill>
          <a:blip r:embed="rId2"/>
          <a:stretch>
            <a:fillRect/>
          </a:stretch>
        </p:blipFill>
        <p:spPr>
          <a:xfrm>
            <a:off x="1216152" y="131698"/>
            <a:ext cx="9720072" cy="6594603"/>
          </a:xfrm>
          <a:prstGeom prst="rect">
            <a:avLst/>
          </a:prstGeom>
          <a:ln>
            <a:solidFill>
              <a:srgbClr val="4472C4"/>
            </a:solidFill>
          </a:ln>
        </p:spPr>
      </p:pic>
      <p:sp>
        <p:nvSpPr>
          <p:cNvPr id="5" name="TextBox 4">
            <a:extLst>
              <a:ext uri="{FF2B5EF4-FFF2-40B4-BE49-F238E27FC236}">
                <a16:creationId xmlns:a16="http://schemas.microsoft.com/office/drawing/2014/main" id="{E426F943-B222-6413-2EBD-C6C44BC55AD8}"/>
              </a:ext>
            </a:extLst>
          </p:cNvPr>
          <p:cNvSpPr txBox="1"/>
          <p:nvPr/>
        </p:nvSpPr>
        <p:spPr>
          <a:xfrm>
            <a:off x="4380411" y="6376851"/>
            <a:ext cx="6683829" cy="246221"/>
          </a:xfrm>
          <a:prstGeom prst="rect">
            <a:avLst/>
          </a:prstGeom>
          <a:noFill/>
        </p:spPr>
        <p:txBody>
          <a:bodyPr wrap="square">
            <a:spAutoFit/>
          </a:bodyPr>
          <a:lstStyle/>
          <a:p>
            <a:r>
              <a:rPr lang="en-US" sz="1000" dirty="0">
                <a:hlinkClick r:id="rId3"/>
              </a:rPr>
              <a:t>https://www.txcourts.gov/reporting-to-oca/district-county-court-level-reporting/motion-for-summary-judgment/</a:t>
            </a:r>
            <a:endParaRPr lang="en-US" sz="1000" dirty="0"/>
          </a:p>
        </p:txBody>
      </p:sp>
    </p:spTree>
    <p:extLst>
      <p:ext uri="{BB962C8B-B14F-4D97-AF65-F5344CB8AC3E}">
        <p14:creationId xmlns:p14="http://schemas.microsoft.com/office/powerpoint/2010/main" val="237062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C691285-F609-DBBD-F11D-37CB7761C4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2CF7F8-7048-7993-BF00-995048AD5365}"/>
              </a:ext>
            </a:extLst>
          </p:cNvPr>
          <p:cNvSpPr>
            <a:spLocks noGrp="1"/>
          </p:cNvSpPr>
          <p:nvPr>
            <p:ph type="subTitle" idx="1"/>
          </p:nvPr>
        </p:nvSpPr>
        <p:spPr>
          <a:xfrm>
            <a:off x="646545" y="445654"/>
            <a:ext cx="10926618" cy="5966692"/>
          </a:xfrm>
        </p:spPr>
        <p:txBody>
          <a:bodyPr vert="horz" lIns="91440" tIns="45720" rIns="91440" bIns="45720" rtlCol="0" anchor="t">
            <a:normAutofit/>
          </a:bodyPr>
          <a:lstStyle/>
          <a:p>
            <a:pPr algn="l"/>
            <a:r>
              <a:rPr lang="en-US" sz="3200" dirty="0"/>
              <a:t>Compliance Elements</a:t>
            </a:r>
          </a:p>
          <a:p>
            <a:pPr algn="l"/>
            <a:endParaRPr lang="en-US" sz="3200" dirty="0"/>
          </a:p>
          <a:p>
            <a:pPr lvl="1" algn="l">
              <a:lnSpc>
                <a:spcPct val="110000"/>
              </a:lnSpc>
              <a:spcBef>
                <a:spcPts val="600"/>
              </a:spcBef>
            </a:pPr>
            <a:r>
              <a:rPr lang="en-US" sz="2200" b="1" dirty="0"/>
              <a:t>#1 Court setting date </a:t>
            </a:r>
            <a:r>
              <a:rPr lang="en-US" sz="2200"/>
              <a:t>for oral hearing or consideration on submission </a:t>
            </a:r>
          </a:p>
          <a:p>
            <a:pPr marL="1257300" lvl="2" indent="-342900" algn="l">
              <a:lnSpc>
                <a:spcPct val="110000"/>
              </a:lnSpc>
              <a:spcBef>
                <a:spcPts val="800"/>
              </a:spcBef>
              <a:buFont typeface="Arial" panose="020B0604020202020204" pitchFamily="34" charset="0"/>
              <a:buChar char="•"/>
            </a:pPr>
            <a:r>
              <a:rPr lang="en-US" sz="2200" dirty="0"/>
              <a:t>Court must set no later than the 60</a:t>
            </a:r>
            <a:r>
              <a:rPr lang="en-US" sz="2200" baseline="30000" dirty="0"/>
              <a:t>th</a:t>
            </a:r>
            <a:r>
              <a:rPr lang="en-US" sz="2200" dirty="0"/>
              <a:t> day from the date the motion was filed or the 90</a:t>
            </a:r>
            <a:r>
              <a:rPr lang="en-US" sz="2200" baseline="30000" dirty="0"/>
              <a:t>th</a:t>
            </a:r>
            <a:r>
              <a:rPr lang="en-US" sz="2200" dirty="0"/>
              <a:t> day from date of filing:</a:t>
            </a:r>
          </a:p>
          <a:p>
            <a:pPr marL="1714500" lvl="3" indent="-342900" algn="l">
              <a:lnSpc>
                <a:spcPct val="110000"/>
              </a:lnSpc>
              <a:buFont typeface="Arial" panose="020B0604020202020204" pitchFamily="34" charset="0"/>
              <a:buChar char="•"/>
            </a:pPr>
            <a:r>
              <a:rPr lang="en-US" sz="2200" dirty="0"/>
              <a:t>If the court’s docket requires a later date;</a:t>
            </a:r>
          </a:p>
          <a:p>
            <a:pPr marL="1714500" lvl="3" indent="-342900" algn="l">
              <a:lnSpc>
                <a:spcPct val="110000"/>
              </a:lnSpc>
              <a:buFont typeface="Arial" panose="020B0604020202020204" pitchFamily="34" charset="0"/>
              <a:buChar char="•"/>
            </a:pPr>
            <a:r>
              <a:rPr lang="en-US" sz="2200" dirty="0"/>
              <a:t>On a showing of good cause; or</a:t>
            </a:r>
          </a:p>
          <a:p>
            <a:pPr marL="1714500" lvl="3" indent="-342900" algn="l">
              <a:lnSpc>
                <a:spcPct val="110000"/>
              </a:lnSpc>
              <a:buFont typeface="Arial" panose="020B0604020202020204" pitchFamily="34" charset="0"/>
              <a:buChar char="•"/>
            </a:pPr>
            <a:r>
              <a:rPr lang="en-US" sz="2200" dirty="0"/>
              <a:t>If the movant consents.</a:t>
            </a:r>
          </a:p>
          <a:p>
            <a:pPr marL="1257300" lvl="2" indent="-342900" algn="l">
              <a:lnSpc>
                <a:spcPct val="110000"/>
              </a:lnSpc>
              <a:spcBef>
                <a:spcPts val="800"/>
              </a:spcBef>
              <a:buFont typeface="Arial" panose="020B0604020202020204" pitchFamily="34" charset="0"/>
              <a:buChar char="•"/>
            </a:pPr>
            <a:endParaRPr lang="en-US" sz="2200" dirty="0">
              <a:highlight>
                <a:srgbClr val="FFFF00"/>
              </a:highlight>
            </a:endParaRPr>
          </a:p>
        </p:txBody>
      </p:sp>
    </p:spTree>
    <p:extLst>
      <p:ext uri="{BB962C8B-B14F-4D97-AF65-F5344CB8AC3E}">
        <p14:creationId xmlns:p14="http://schemas.microsoft.com/office/powerpoint/2010/main" val="372245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8E1D281-1247-4BF2-80E9-ED989CB5FF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AB00616-2B00-7C2E-B021-B0AAF2F2F3BF}"/>
              </a:ext>
            </a:extLst>
          </p:cNvPr>
          <p:cNvSpPr>
            <a:spLocks noGrp="1"/>
          </p:cNvSpPr>
          <p:nvPr>
            <p:ph type="subTitle" idx="1"/>
          </p:nvPr>
        </p:nvSpPr>
        <p:spPr>
          <a:xfrm>
            <a:off x="637308" y="548641"/>
            <a:ext cx="6535908" cy="5931053"/>
          </a:xfrm>
        </p:spPr>
        <p:txBody>
          <a:bodyPr vert="horz" lIns="91440" tIns="45720" rIns="91440" bIns="45720" rtlCol="0" anchor="t">
            <a:normAutofit/>
          </a:bodyPr>
          <a:lstStyle/>
          <a:p>
            <a:pPr algn="l"/>
            <a:r>
              <a:rPr lang="en-US" sz="3200"/>
              <a:t>Compliance Elements</a:t>
            </a:r>
          </a:p>
          <a:p>
            <a:pPr lvl="1" algn="l">
              <a:lnSpc>
                <a:spcPct val="120000"/>
              </a:lnSpc>
            </a:pPr>
            <a:endParaRPr lang="en-US" sz="2400" b="1"/>
          </a:p>
          <a:p>
            <a:pPr lvl="1" algn="l">
              <a:lnSpc>
                <a:spcPct val="120000"/>
              </a:lnSpc>
            </a:pPr>
            <a:r>
              <a:rPr lang="en-US" sz="2400" b="1"/>
              <a:t>#2 Court ruling file date </a:t>
            </a:r>
            <a:endParaRPr lang="en-US" sz="2400"/>
          </a:p>
          <a:p>
            <a:pPr marL="1257300" lvl="2" indent="-342900" algn="l">
              <a:lnSpc>
                <a:spcPct val="120000"/>
              </a:lnSpc>
              <a:buFont typeface="Arial" panose="020B0604020202020204" pitchFamily="34" charset="0"/>
              <a:buChar char="•"/>
            </a:pPr>
            <a:r>
              <a:rPr lang="en-US" sz="2200"/>
              <a:t>The court must record in the docket the date the motion was heard or considered on submission.</a:t>
            </a:r>
          </a:p>
          <a:p>
            <a:pPr marL="1257300" lvl="2" indent="-342900" algn="l">
              <a:lnSpc>
                <a:spcPct val="120000"/>
              </a:lnSpc>
              <a:buFont typeface="Arial" panose="020B0604020202020204" pitchFamily="34" charset="0"/>
              <a:buChar char="•"/>
            </a:pPr>
            <a:r>
              <a:rPr lang="en-US" sz="2200"/>
              <a:t>The court must sign a written ruling on the motion, file it with the clerk, and provide the ruling to the parties </a:t>
            </a:r>
            <a:r>
              <a:rPr lang="en-US" sz="2200" b="1"/>
              <a:t>within 90 days after the hearing or submission docket entry date</a:t>
            </a:r>
            <a:r>
              <a:rPr lang="en-US" sz="2200"/>
              <a:t>.</a:t>
            </a:r>
          </a:p>
          <a:p>
            <a:pPr marL="1257300" lvl="2" indent="-342900" algn="l">
              <a:lnSpc>
                <a:spcPct val="120000"/>
              </a:lnSpc>
              <a:buChar char="•"/>
            </a:pPr>
            <a:endParaRPr lang="en-US" sz="1700"/>
          </a:p>
        </p:txBody>
      </p:sp>
      <p:sp>
        <p:nvSpPr>
          <p:cNvPr id="4" name="TextBox 3">
            <a:extLst>
              <a:ext uri="{FF2B5EF4-FFF2-40B4-BE49-F238E27FC236}">
                <a16:creationId xmlns:a16="http://schemas.microsoft.com/office/drawing/2014/main" id="{E69C5BC2-362B-3CB4-7A7B-82809E21B7D9}"/>
              </a:ext>
            </a:extLst>
          </p:cNvPr>
          <p:cNvSpPr txBox="1"/>
          <p:nvPr/>
        </p:nvSpPr>
        <p:spPr>
          <a:xfrm>
            <a:off x="7730971" y="1794029"/>
            <a:ext cx="3898777" cy="2103140"/>
          </a:xfrm>
          <a:prstGeom prst="rect">
            <a:avLst/>
          </a:prstGeom>
          <a:solidFill>
            <a:schemeClr val="tx2">
              <a:lumMod val="10000"/>
              <a:lumOff val="90000"/>
            </a:schemeClr>
          </a:solidFill>
          <a:ln w="28575">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aseline="0" dirty="0">
                <a:latin typeface="Aptos"/>
                <a:ea typeface="Arial"/>
                <a:cs typeface="Arial"/>
              </a:rPr>
              <a:t>Compliance Factors:</a:t>
            </a:r>
            <a:r>
              <a:rPr lang="en-US" sz="2200" baseline="0" dirty="0">
                <a:latin typeface="Aptos"/>
                <a:ea typeface="Arial"/>
                <a:cs typeface="Arial"/>
              </a:rPr>
              <a:t> </a:t>
            </a:r>
            <a:endParaRPr lang="en-US" dirty="0"/>
          </a:p>
          <a:p>
            <a:pPr>
              <a:spcBef>
                <a:spcPts val="300"/>
              </a:spcBef>
            </a:pPr>
            <a:r>
              <a:rPr lang="en-US" sz="1700" baseline="0" dirty="0">
                <a:latin typeface="Aptos"/>
                <a:ea typeface="Arial"/>
                <a:cs typeface="Arial"/>
              </a:rPr>
              <a:t>Case events that are instrumental in measuring compliance but are not reportable </a:t>
            </a:r>
            <a:r>
              <a:rPr lang="en-US" sz="1700" dirty="0">
                <a:latin typeface="Aptos"/>
                <a:ea typeface="Arial"/>
                <a:cs typeface="Arial"/>
              </a:rPr>
              <a:t>elements include</a:t>
            </a:r>
            <a:r>
              <a:rPr lang="en-US" sz="1700" baseline="0" dirty="0">
                <a:latin typeface="Aptos"/>
                <a:ea typeface="Arial"/>
                <a:cs typeface="Arial"/>
              </a:rPr>
              <a:t>:</a:t>
            </a:r>
            <a:r>
              <a:rPr lang="en-US" sz="1700" dirty="0">
                <a:latin typeface="Aptos"/>
                <a:ea typeface="Arial"/>
                <a:cs typeface="Arial"/>
              </a:rPr>
              <a:t>​</a:t>
            </a:r>
            <a:endParaRPr lang="en-US" dirty="0"/>
          </a:p>
          <a:p>
            <a:pPr marL="457200" lvl="0" indent="-457200" rtl="0">
              <a:spcBef>
                <a:spcPts val="500"/>
              </a:spcBef>
              <a:buFont typeface="Arial,Sans-Serif"/>
              <a:buChar char="•"/>
            </a:pPr>
            <a:r>
              <a:rPr lang="en-US" sz="1700" baseline="0" dirty="0">
                <a:latin typeface="Aptos"/>
                <a:ea typeface="Arial"/>
                <a:cs typeface="Arial"/>
              </a:rPr>
              <a:t>Motion for Summary Judgment file date – controls the setting deadline</a:t>
            </a:r>
            <a:r>
              <a:rPr lang="en-US" sz="1700" dirty="0">
                <a:latin typeface="Aptos"/>
                <a:ea typeface="Arial"/>
                <a:cs typeface="Arial"/>
              </a:rPr>
              <a:t>.​</a:t>
            </a:r>
          </a:p>
        </p:txBody>
      </p:sp>
    </p:spTree>
    <p:extLst>
      <p:ext uri="{BB962C8B-B14F-4D97-AF65-F5344CB8AC3E}">
        <p14:creationId xmlns:p14="http://schemas.microsoft.com/office/powerpoint/2010/main" val="270898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981328E-439E-F2B9-68A1-894C02C0BD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2586A6-382B-5902-79F1-1C641D46FA08}"/>
              </a:ext>
            </a:extLst>
          </p:cNvPr>
          <p:cNvSpPr>
            <a:spLocks noGrp="1"/>
          </p:cNvSpPr>
          <p:nvPr>
            <p:ph type="subTitle" idx="1"/>
          </p:nvPr>
        </p:nvSpPr>
        <p:spPr>
          <a:xfrm>
            <a:off x="637309" y="655781"/>
            <a:ext cx="10926618" cy="5994401"/>
          </a:xfrm>
        </p:spPr>
        <p:txBody>
          <a:bodyPr vert="horz" lIns="91440" tIns="45720" rIns="91440" bIns="45720" rtlCol="0" anchor="t">
            <a:normAutofit/>
          </a:bodyPr>
          <a:lstStyle/>
          <a:p>
            <a:pPr algn="l"/>
            <a:r>
              <a:rPr lang="en-US" sz="3200" dirty="0"/>
              <a:t>Tracking Strategies</a:t>
            </a:r>
          </a:p>
          <a:p>
            <a:pPr algn="l"/>
            <a:endParaRPr lang="en-US" sz="3200" dirty="0"/>
          </a:p>
          <a:p>
            <a:pPr algn="l">
              <a:lnSpc>
                <a:spcPct val="110000"/>
              </a:lnSpc>
            </a:pPr>
            <a:r>
              <a:rPr lang="en-US" b="1" dirty="0"/>
              <a:t>Motion for Summary Judgment Filed</a:t>
            </a:r>
            <a:endParaRPr lang="en-US" dirty="0"/>
          </a:p>
          <a:p>
            <a:pPr marL="800100" lvl="1" indent="-342900" algn="l">
              <a:lnSpc>
                <a:spcPct val="110000"/>
              </a:lnSpc>
              <a:buFont typeface="Arial" panose="020B0604020202020204" pitchFamily="34" charset="0"/>
              <a:buChar char="•"/>
            </a:pPr>
            <a:r>
              <a:rPr lang="en-US" sz="2200" dirty="0"/>
              <a:t>MSJ file date is the starting point for tracking compliance with the timelines.</a:t>
            </a:r>
          </a:p>
          <a:p>
            <a:pPr marL="800100" lvl="1" indent="-342900" algn="l">
              <a:lnSpc>
                <a:spcPct val="110000"/>
              </a:lnSpc>
              <a:buFont typeface="Arial" panose="020B0604020202020204" pitchFamily="34" charset="0"/>
              <a:buChar char="•"/>
            </a:pPr>
            <a:r>
              <a:rPr lang="en-US" sz="2200" dirty="0"/>
              <a:t>CMS filing or event types will need to be unique to ensure accurate report mapping.  </a:t>
            </a:r>
            <a:endParaRPr lang="en-US" sz="2200" i="1" dirty="0"/>
          </a:p>
          <a:p>
            <a:pPr algn="l">
              <a:lnSpc>
                <a:spcPct val="110000"/>
              </a:lnSpc>
            </a:pPr>
            <a:r>
              <a:rPr lang="en-US" b="1" dirty="0"/>
              <a:t>Motion for Summary Judgment Withdrawn</a:t>
            </a:r>
          </a:p>
          <a:p>
            <a:pPr marL="800100" lvl="1" indent="-342900" algn="l">
              <a:lnSpc>
                <a:spcPct val="110000"/>
              </a:lnSpc>
              <a:buFont typeface="Arial" panose="020B0604020202020204" pitchFamily="34" charset="0"/>
              <a:buChar char="•"/>
            </a:pPr>
            <a:r>
              <a:rPr lang="en-US" sz="2200"/>
              <a:t>If a MSJ is withdrawn, the compliance timelines and reporting </a:t>
            </a:r>
            <a:r>
              <a:rPr lang="en-US" sz="2200" dirty="0"/>
              <a:t>requirements </a:t>
            </a:r>
            <a:r>
              <a:rPr lang="en-US" sz="2200" u="sng" dirty="0"/>
              <a:t>do not</a:t>
            </a:r>
            <a:r>
              <a:rPr lang="en-US" sz="2200" dirty="0"/>
              <a:t> apply.</a:t>
            </a:r>
          </a:p>
          <a:p>
            <a:pPr marL="1257300" lvl="2" indent="-342900" algn="l">
              <a:lnSpc>
                <a:spcPct val="110000"/>
              </a:lnSpc>
              <a:buFont typeface="Arial" panose="020B0604020202020204" pitchFamily="34" charset="0"/>
              <a:buChar char="•"/>
            </a:pPr>
            <a:r>
              <a:rPr lang="en-US" sz="2200" dirty="0"/>
              <a:t>Filing / Event Type – Notice of MSJ Withdrawal</a:t>
            </a:r>
          </a:p>
        </p:txBody>
      </p:sp>
    </p:spTree>
    <p:extLst>
      <p:ext uri="{BB962C8B-B14F-4D97-AF65-F5344CB8AC3E}">
        <p14:creationId xmlns:p14="http://schemas.microsoft.com/office/powerpoint/2010/main" val="364763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796CA92-069D-5271-661E-249E6EA0E6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AB6C567-59D3-A342-0406-070F95125470}"/>
              </a:ext>
            </a:extLst>
          </p:cNvPr>
          <p:cNvSpPr>
            <a:spLocks noGrp="1"/>
          </p:cNvSpPr>
          <p:nvPr>
            <p:ph type="subTitle" idx="1"/>
          </p:nvPr>
        </p:nvSpPr>
        <p:spPr>
          <a:xfrm>
            <a:off x="637309" y="655781"/>
            <a:ext cx="10926618" cy="5735783"/>
          </a:xfrm>
        </p:spPr>
        <p:txBody>
          <a:bodyPr vert="horz" lIns="91440" tIns="45720" rIns="91440" bIns="45720" rtlCol="0" anchor="t">
            <a:normAutofit/>
          </a:bodyPr>
          <a:lstStyle/>
          <a:p>
            <a:pPr algn="l"/>
            <a:r>
              <a:rPr lang="en-US" sz="3200"/>
              <a:t>Tracking Strategies</a:t>
            </a:r>
          </a:p>
          <a:p>
            <a:pPr algn="l"/>
            <a:endParaRPr lang="en-US" sz="3200"/>
          </a:p>
          <a:p>
            <a:pPr marL="342900" indent="-342900" algn="l">
              <a:lnSpc>
                <a:spcPct val="110000"/>
              </a:lnSpc>
              <a:buFont typeface="Arial" panose="020B0604020202020204" pitchFamily="34" charset="0"/>
              <a:buChar char="•"/>
            </a:pPr>
            <a:r>
              <a:rPr lang="en-US" b="1"/>
              <a:t>Compliance Element #1 – Court Setting Date</a:t>
            </a:r>
            <a:endParaRPr lang="en-US"/>
          </a:p>
          <a:p>
            <a:pPr marL="800100" lvl="1" indent="-342900" algn="l">
              <a:lnSpc>
                <a:spcPct val="110000"/>
              </a:lnSpc>
              <a:spcBef>
                <a:spcPts val="1200"/>
              </a:spcBef>
              <a:buFont typeface="Arial" panose="020B0604020202020204" pitchFamily="34" charset="0"/>
              <a:buChar char="•"/>
            </a:pPr>
            <a:r>
              <a:rPr lang="en-US" sz="2200"/>
              <a:t>The court will need to provide this date to the clerk, e.g., Notice of Setting, Order Setting, or hearing type data to capture the setting date.</a:t>
            </a:r>
          </a:p>
          <a:p>
            <a:pPr marL="800100" lvl="1" indent="-342900" algn="l">
              <a:lnSpc>
                <a:spcPct val="110000"/>
              </a:lnSpc>
              <a:spcBef>
                <a:spcPts val="1200"/>
              </a:spcBef>
              <a:buFont typeface="Arial" panose="020B0604020202020204" pitchFamily="34" charset="0"/>
              <a:buChar char="•"/>
            </a:pPr>
            <a:r>
              <a:rPr lang="en-US" sz="2200"/>
              <a:t>CMS filing / event types or hearing types will need to be unique to ensure accurate report mapping.  </a:t>
            </a:r>
          </a:p>
          <a:p>
            <a:pPr marL="800100" lvl="1" indent="-342900" algn="l">
              <a:lnSpc>
                <a:spcPct val="110000"/>
              </a:lnSpc>
              <a:spcBef>
                <a:spcPts val="1200"/>
              </a:spcBef>
              <a:buFont typeface="Arial" panose="020B0604020202020204" pitchFamily="34" charset="0"/>
              <a:buChar char="•"/>
            </a:pPr>
            <a:r>
              <a:rPr lang="en-US" sz="2200"/>
              <a:t>The court will also need to provide notice of reset to the clerk when applicable.</a:t>
            </a:r>
            <a:endParaRPr lang="en-US"/>
          </a:p>
        </p:txBody>
      </p:sp>
    </p:spTree>
    <p:extLst>
      <p:ext uri="{BB962C8B-B14F-4D97-AF65-F5344CB8AC3E}">
        <p14:creationId xmlns:p14="http://schemas.microsoft.com/office/powerpoint/2010/main" val="198603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4B76415-9302-91C1-D549-B6902570180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DB1902-FD1E-F1DF-7CB6-C3B83E3E5069}"/>
              </a:ext>
            </a:extLst>
          </p:cNvPr>
          <p:cNvSpPr>
            <a:spLocks noGrp="1"/>
          </p:cNvSpPr>
          <p:nvPr>
            <p:ph type="subTitle" idx="1"/>
          </p:nvPr>
        </p:nvSpPr>
        <p:spPr>
          <a:xfrm>
            <a:off x="637309" y="655781"/>
            <a:ext cx="10926618" cy="5735783"/>
          </a:xfrm>
        </p:spPr>
        <p:txBody>
          <a:bodyPr vert="horz" lIns="91440" tIns="45720" rIns="91440" bIns="45720" rtlCol="0" anchor="t">
            <a:normAutofit/>
          </a:bodyPr>
          <a:lstStyle/>
          <a:p>
            <a:pPr algn="l"/>
            <a:r>
              <a:rPr lang="en-US" sz="3500" dirty="0"/>
              <a:t>Tracking Strategies</a:t>
            </a:r>
          </a:p>
          <a:p>
            <a:pPr marL="342900" indent="-342900" algn="l">
              <a:lnSpc>
                <a:spcPct val="110000"/>
              </a:lnSpc>
              <a:buFont typeface="Arial" panose="020B0604020202020204" pitchFamily="34" charset="0"/>
              <a:buChar char="•"/>
            </a:pPr>
            <a:r>
              <a:rPr lang="en-US" b="1" dirty="0"/>
              <a:t>Compliance Element #2 – Court Ruling File Date</a:t>
            </a:r>
            <a:endParaRPr lang="en-US" dirty="0"/>
          </a:p>
          <a:p>
            <a:pPr marL="800100" lvl="1" indent="-342900" algn="l">
              <a:lnSpc>
                <a:spcPct val="120000"/>
              </a:lnSpc>
              <a:spcBef>
                <a:spcPts val="1200"/>
              </a:spcBef>
              <a:buFont typeface="Arial" panose="020B0604020202020204" pitchFamily="34" charset="0"/>
              <a:buChar char="•"/>
            </a:pPr>
            <a:r>
              <a:rPr lang="en-US" sz="2400" dirty="0"/>
              <a:t>Clerk must receive the court’s written ruling no later than 90 days from the date the court entered on the docket that the motion was heard or considered.</a:t>
            </a:r>
          </a:p>
          <a:p>
            <a:pPr marL="1257300" lvl="2" indent="-342900" algn="l">
              <a:lnSpc>
                <a:spcPct val="120000"/>
              </a:lnSpc>
              <a:spcBef>
                <a:spcPts val="800"/>
              </a:spcBef>
              <a:buFont typeface="Arial" panose="020B0604020202020204" pitchFamily="34" charset="0"/>
              <a:buChar char="•"/>
            </a:pPr>
            <a:r>
              <a:rPr lang="en-US" sz="2400" dirty="0"/>
              <a:t>Filing or Event Type –</a:t>
            </a:r>
          </a:p>
          <a:p>
            <a:pPr marL="1714500" lvl="3" indent="-342900" algn="l">
              <a:lnSpc>
                <a:spcPct val="120000"/>
              </a:lnSpc>
              <a:buFont typeface="Arial" panose="020B0604020202020204" pitchFamily="34" charset="0"/>
              <a:buChar char="•"/>
            </a:pPr>
            <a:r>
              <a:rPr lang="en-US" sz="2400" dirty="0"/>
              <a:t>Summary Judgment</a:t>
            </a:r>
          </a:p>
          <a:p>
            <a:pPr marL="1714500" lvl="3" indent="-342900" algn="l">
              <a:lnSpc>
                <a:spcPct val="120000"/>
              </a:lnSpc>
              <a:buFont typeface="Arial" panose="020B0604020202020204" pitchFamily="34" charset="0"/>
              <a:buChar char="•"/>
            </a:pPr>
            <a:r>
              <a:rPr lang="en-US" sz="2400" dirty="0"/>
              <a:t>Order Denying Motion for Summary Judgment</a:t>
            </a:r>
          </a:p>
          <a:p>
            <a:pPr marL="1714500" lvl="3" indent="-342900" algn="l">
              <a:lnSpc>
                <a:spcPct val="120000"/>
              </a:lnSpc>
              <a:buFont typeface="Arial" panose="020B0604020202020204" pitchFamily="34" charset="0"/>
              <a:buChar char="•"/>
            </a:pPr>
            <a:r>
              <a:rPr lang="en-US" sz="2400" dirty="0"/>
              <a:t>Order Dismissing Motion for Summary Judgment</a:t>
            </a:r>
          </a:p>
          <a:p>
            <a:pPr lvl="1" algn="l">
              <a:lnSpc>
                <a:spcPct val="120000"/>
              </a:lnSpc>
              <a:spcBef>
                <a:spcPts val="1000"/>
              </a:spcBef>
            </a:pPr>
            <a:endParaRPr lang="en-US" sz="2400" dirty="0">
              <a:highlight>
                <a:srgbClr val="FFFF00"/>
              </a:highlight>
            </a:endParaRPr>
          </a:p>
        </p:txBody>
      </p:sp>
    </p:spTree>
    <p:extLst>
      <p:ext uri="{BB962C8B-B14F-4D97-AF65-F5344CB8AC3E}">
        <p14:creationId xmlns:p14="http://schemas.microsoft.com/office/powerpoint/2010/main" val="464859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A3BB3D-9F6B-9517-50B7-C5619E4D1F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05B9DCB-141B-F9CE-B710-D3BBF526E62B}"/>
              </a:ext>
            </a:extLst>
          </p:cNvPr>
          <p:cNvSpPr>
            <a:spLocks noGrp="1"/>
          </p:cNvSpPr>
          <p:nvPr>
            <p:ph type="subTitle" idx="1"/>
          </p:nvPr>
        </p:nvSpPr>
        <p:spPr>
          <a:xfrm>
            <a:off x="637309" y="655781"/>
            <a:ext cx="10926618" cy="5735783"/>
          </a:xfrm>
        </p:spPr>
        <p:txBody>
          <a:bodyPr vert="horz" lIns="91440" tIns="45720" rIns="91440" bIns="45720" rtlCol="0" anchor="t">
            <a:normAutofit/>
          </a:bodyPr>
          <a:lstStyle/>
          <a:p>
            <a:pPr algn="l"/>
            <a:r>
              <a:rPr lang="en-US" sz="3200" dirty="0"/>
              <a:t>Prescribed Timeframes</a:t>
            </a:r>
          </a:p>
          <a:p>
            <a:pPr marL="342900" indent="-342900" algn="l">
              <a:lnSpc>
                <a:spcPct val="120000"/>
              </a:lnSpc>
              <a:spcBef>
                <a:spcPts val="800"/>
              </a:spcBef>
              <a:buFont typeface="Arial" panose="020B0604020202020204" pitchFamily="34" charset="0"/>
              <a:buChar char="•"/>
            </a:pPr>
            <a:r>
              <a:rPr lang="en-US" sz="2200" dirty="0"/>
              <a:t>The day of the event that starts the prescribed timeframe must not be included in the compliance period.</a:t>
            </a:r>
          </a:p>
          <a:p>
            <a:pPr marL="800100" lvl="1" indent="-342900" algn="l">
              <a:lnSpc>
                <a:spcPct val="120000"/>
              </a:lnSpc>
              <a:spcBef>
                <a:spcPts val="800"/>
              </a:spcBef>
              <a:buFont typeface="Arial" panose="020B0604020202020204" pitchFamily="34" charset="0"/>
              <a:buChar char="•"/>
            </a:pPr>
            <a:r>
              <a:rPr lang="en-US" sz="2200" dirty="0"/>
              <a:t>In calculating the setting deadline, do not include the date that the MSJ was filed.</a:t>
            </a:r>
          </a:p>
          <a:p>
            <a:pPr marL="800100" lvl="1" indent="-342900" algn="l">
              <a:lnSpc>
                <a:spcPct val="120000"/>
              </a:lnSpc>
              <a:spcBef>
                <a:spcPts val="800"/>
              </a:spcBef>
              <a:buFont typeface="Arial" panose="020B0604020202020204" pitchFamily="34" charset="0"/>
              <a:buChar char="•"/>
            </a:pPr>
            <a:r>
              <a:rPr lang="en-US" sz="2200" dirty="0"/>
              <a:t>In calculating the due date for the Court’s written ruling, do not include the hearing or submission date entered on the docket.</a:t>
            </a:r>
          </a:p>
          <a:p>
            <a:pPr marL="342900" indent="-342900" algn="l">
              <a:lnSpc>
                <a:spcPct val="120000"/>
              </a:lnSpc>
              <a:spcBef>
                <a:spcPts val="800"/>
              </a:spcBef>
              <a:buFont typeface="Arial" panose="020B0604020202020204" pitchFamily="34" charset="0"/>
              <a:buChar char="•"/>
            </a:pPr>
            <a:r>
              <a:rPr lang="en-US" sz="2200" dirty="0"/>
              <a:t>If the last day of a prescribed timeframe falls on a Saturday, Sunday, or legal holiday, </a:t>
            </a:r>
            <a:r>
              <a:rPr lang="en-US" sz="2200"/>
              <a:t>the deadline falls on the next day that is not a Saturday, Sunday, or legal holiday.</a:t>
            </a:r>
          </a:p>
        </p:txBody>
      </p:sp>
    </p:spTree>
    <p:extLst>
      <p:ext uri="{BB962C8B-B14F-4D97-AF65-F5344CB8AC3E}">
        <p14:creationId xmlns:p14="http://schemas.microsoft.com/office/powerpoint/2010/main" val="140389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n on a graph&#10;&#10;AI-generated content may be incorrect.">
            <a:extLst>
              <a:ext uri="{FF2B5EF4-FFF2-40B4-BE49-F238E27FC236}">
                <a16:creationId xmlns:a16="http://schemas.microsoft.com/office/drawing/2014/main" id="{440EFF3F-DF8C-8F29-32DB-7713D0099C1F}"/>
              </a:ext>
            </a:extLst>
          </p:cNvPr>
          <p:cNvPicPr>
            <a:picLocks noChangeAspect="1"/>
          </p:cNvPicPr>
          <p:nvPr/>
        </p:nvPicPr>
        <p:blipFill>
          <a:blip r:embed="rId2">
            <a:alphaModFix amt="50000"/>
          </a:blip>
          <a:srcRect t="9146" b="6584"/>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08BBF31-CA4F-33FC-1C73-C1BFEF5AA40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Examples</a:t>
            </a:r>
          </a:p>
        </p:txBody>
      </p:sp>
    </p:spTree>
    <p:extLst>
      <p:ext uri="{BB962C8B-B14F-4D97-AF65-F5344CB8AC3E}">
        <p14:creationId xmlns:p14="http://schemas.microsoft.com/office/powerpoint/2010/main" val="42139550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EF759EF-1F91-0297-B35F-2A068F9205B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EE533E-A7C9-2D49-4104-FEA48A48ED83}"/>
              </a:ext>
            </a:extLst>
          </p:cNvPr>
          <p:cNvSpPr>
            <a:spLocks noGrp="1"/>
          </p:cNvSpPr>
          <p:nvPr>
            <p:ph type="subTitle" idx="1"/>
          </p:nvPr>
        </p:nvSpPr>
        <p:spPr>
          <a:xfrm>
            <a:off x="637309" y="655781"/>
            <a:ext cx="10926618" cy="3961348"/>
          </a:xfrm>
        </p:spPr>
        <p:txBody>
          <a:bodyPr vert="horz" lIns="91440" tIns="45720" rIns="91440" bIns="45720" rtlCol="0" anchor="t">
            <a:normAutofit/>
          </a:bodyPr>
          <a:lstStyle/>
          <a:p>
            <a:pPr algn="l"/>
            <a:r>
              <a:rPr lang="en-US" sz="3200" dirty="0"/>
              <a:t>Reporting Periods</a:t>
            </a:r>
          </a:p>
          <a:p>
            <a:pPr algn="l">
              <a:lnSpc>
                <a:spcPct val="110000"/>
              </a:lnSpc>
              <a:spcBef>
                <a:spcPts val="800"/>
              </a:spcBef>
            </a:pPr>
            <a:r>
              <a:rPr lang="en-US" sz="2000" dirty="0"/>
              <a:t>Because of the prescribed timelines, most Motions for Summary Judgment will fall within more than one quarter.</a:t>
            </a:r>
          </a:p>
          <a:p>
            <a:pPr algn="l">
              <a:lnSpc>
                <a:spcPct val="100000"/>
              </a:lnSpc>
              <a:spcBef>
                <a:spcPts val="1200"/>
              </a:spcBef>
            </a:pPr>
            <a:r>
              <a:rPr lang="en-US" sz="2000" dirty="0"/>
              <a:t>Example:</a:t>
            </a:r>
          </a:p>
          <a:p>
            <a:pPr marL="800100" lvl="1" indent="-342900" algn="l">
              <a:lnSpc>
                <a:spcPct val="110000"/>
              </a:lnSpc>
              <a:buFont typeface="Arial" panose="020B0604020202020204" pitchFamily="34" charset="0"/>
              <a:buChar char="•"/>
            </a:pPr>
            <a:r>
              <a:rPr lang="en-US" dirty="0"/>
              <a:t>MSJ filed 5/15/2026 (FY 2026, 3</a:t>
            </a:r>
            <a:r>
              <a:rPr lang="en-US" baseline="30000" dirty="0"/>
              <a:t>rd</a:t>
            </a:r>
            <a:r>
              <a:rPr lang="en-US" dirty="0"/>
              <a:t> Quarter)</a:t>
            </a:r>
          </a:p>
          <a:p>
            <a:pPr marL="800100" lvl="1" indent="-342900" algn="l">
              <a:lnSpc>
                <a:spcPct val="110000"/>
              </a:lnSpc>
              <a:buFont typeface="Arial" panose="020B0604020202020204" pitchFamily="34" charset="0"/>
              <a:buChar char="•"/>
            </a:pPr>
            <a:r>
              <a:rPr lang="en-US" dirty="0"/>
              <a:t>Setting deadline is 8/13/2026 (5/15/2026 + 90 days) (FY2026, 4</a:t>
            </a:r>
            <a:r>
              <a:rPr lang="en-US" baseline="30000" dirty="0"/>
              <a:t>th</a:t>
            </a:r>
            <a:r>
              <a:rPr lang="en-US" dirty="0"/>
              <a:t> Quarter)</a:t>
            </a:r>
          </a:p>
          <a:p>
            <a:pPr marL="800100" lvl="1" indent="-342900" algn="l">
              <a:lnSpc>
                <a:spcPct val="110000"/>
              </a:lnSpc>
              <a:buFont typeface="Arial" panose="020B0604020202020204" pitchFamily="34" charset="0"/>
              <a:buChar char="•"/>
            </a:pPr>
            <a:r>
              <a:rPr lang="en-US" dirty="0"/>
              <a:t>Ruling deadline date is 11/11/2026 (8/13/2026 + 90 days) (FY 2027, 1</a:t>
            </a:r>
            <a:r>
              <a:rPr lang="en-US" baseline="30000" dirty="0"/>
              <a:t>st</a:t>
            </a:r>
            <a:r>
              <a:rPr lang="en-US" dirty="0"/>
              <a:t> Quarter)</a:t>
            </a:r>
          </a:p>
          <a:p>
            <a:pPr marL="342900" indent="-342900" algn="l">
              <a:lnSpc>
                <a:spcPct val="110000"/>
              </a:lnSpc>
              <a:spcBef>
                <a:spcPts val="1200"/>
              </a:spcBef>
              <a:buFont typeface="Arial" panose="020B0604020202020204" pitchFamily="34" charset="0"/>
              <a:buChar char="•"/>
            </a:pPr>
            <a:endParaRPr lang="en-US" sz="2200" dirty="0"/>
          </a:p>
        </p:txBody>
      </p:sp>
      <p:graphicFrame>
        <p:nvGraphicFramePr>
          <p:cNvPr id="8" name="Diagram 7">
            <a:extLst>
              <a:ext uri="{FF2B5EF4-FFF2-40B4-BE49-F238E27FC236}">
                <a16:creationId xmlns:a16="http://schemas.microsoft.com/office/drawing/2014/main" id="{E32B084E-7E8D-4D96-9D9C-437D6458EE50}"/>
              </a:ext>
            </a:extLst>
          </p:cNvPr>
          <p:cNvGraphicFramePr/>
          <p:nvPr>
            <p:extLst>
              <p:ext uri="{D42A27DB-BD31-4B8C-83A1-F6EECF244321}">
                <p14:modId xmlns:p14="http://schemas.microsoft.com/office/powerpoint/2010/main" val="479520495"/>
              </p:ext>
            </p:extLst>
          </p:nvPr>
        </p:nvGraphicFramePr>
        <p:xfrm>
          <a:off x="3221854" y="3739895"/>
          <a:ext cx="5748291" cy="3844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79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CE08BCD-95A3-07C6-4B7D-90CC66ECB37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56A9B45-69C8-BB7E-3329-54504910B049}"/>
              </a:ext>
            </a:extLst>
          </p:cNvPr>
          <p:cNvSpPr>
            <a:spLocks noGrp="1"/>
          </p:cNvSpPr>
          <p:nvPr>
            <p:ph type="subTitle" idx="1"/>
          </p:nvPr>
        </p:nvSpPr>
        <p:spPr>
          <a:xfrm>
            <a:off x="637309" y="655781"/>
            <a:ext cx="10926618" cy="1534785"/>
          </a:xfrm>
        </p:spPr>
        <p:txBody>
          <a:bodyPr vert="horz" lIns="91440" tIns="45720" rIns="91440" bIns="45720" rtlCol="0" anchor="t">
            <a:normAutofit/>
          </a:bodyPr>
          <a:lstStyle/>
          <a:p>
            <a:pPr algn="l"/>
            <a:r>
              <a:rPr lang="en-US" sz="3200"/>
              <a:t>Reporting Periods</a:t>
            </a:r>
          </a:p>
          <a:p>
            <a:pPr algn="l">
              <a:lnSpc>
                <a:spcPct val="100000"/>
              </a:lnSpc>
            </a:pPr>
            <a:r>
              <a:rPr lang="en-US" b="1">
                <a:solidFill>
                  <a:srgbClr val="FA5CE8"/>
                </a:solidFill>
              </a:rPr>
              <a:t>Report</a:t>
            </a:r>
            <a:r>
              <a:rPr lang="en-US"/>
              <a:t> in the quarter in which the deadline was missed (non-compliance) OR when the ruling was filed.</a:t>
            </a:r>
          </a:p>
        </p:txBody>
      </p:sp>
      <p:graphicFrame>
        <p:nvGraphicFramePr>
          <p:cNvPr id="2" name="Diagram 1">
            <a:extLst>
              <a:ext uri="{FF2B5EF4-FFF2-40B4-BE49-F238E27FC236}">
                <a16:creationId xmlns:a16="http://schemas.microsoft.com/office/drawing/2014/main" id="{71D0F845-7F5A-B6E2-A314-0BADD48FCD14}"/>
              </a:ext>
            </a:extLst>
          </p:cNvPr>
          <p:cNvGraphicFramePr/>
          <p:nvPr>
            <p:extLst>
              <p:ext uri="{D42A27DB-BD31-4B8C-83A1-F6EECF244321}">
                <p14:modId xmlns:p14="http://schemas.microsoft.com/office/powerpoint/2010/main" val="4176522881"/>
              </p:ext>
            </p:extLst>
          </p:nvPr>
        </p:nvGraphicFramePr>
        <p:xfrm>
          <a:off x="2108447" y="505288"/>
          <a:ext cx="7982504" cy="7519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61" name="Rectangle 1360">
            <a:extLst>
              <a:ext uri="{FF2B5EF4-FFF2-40B4-BE49-F238E27FC236}">
                <a16:creationId xmlns:a16="http://schemas.microsoft.com/office/drawing/2014/main" id="{EF28A699-7648-3898-2CE8-4067F51D345F}"/>
              </a:ext>
            </a:extLst>
          </p:cNvPr>
          <p:cNvSpPr/>
          <p:nvPr/>
        </p:nvSpPr>
        <p:spPr>
          <a:xfrm>
            <a:off x="2019670" y="4653379"/>
            <a:ext cx="2737281" cy="776795"/>
          </a:xfrm>
          <a:prstGeom prst="rect">
            <a:avLst/>
          </a:prstGeom>
          <a:noFill/>
          <a:ln>
            <a:solidFill>
              <a:srgbClr val="FA5C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2" name="Rectangle 1361">
            <a:extLst>
              <a:ext uri="{FF2B5EF4-FFF2-40B4-BE49-F238E27FC236}">
                <a16:creationId xmlns:a16="http://schemas.microsoft.com/office/drawing/2014/main" id="{2E9B47DF-701B-D679-A3F3-3F30C2049A6D}"/>
              </a:ext>
            </a:extLst>
          </p:cNvPr>
          <p:cNvSpPr/>
          <p:nvPr/>
        </p:nvSpPr>
        <p:spPr>
          <a:xfrm>
            <a:off x="4756951" y="4653379"/>
            <a:ext cx="2737281" cy="776795"/>
          </a:xfrm>
          <a:prstGeom prst="rect">
            <a:avLst/>
          </a:prstGeom>
          <a:noFill/>
          <a:ln>
            <a:solidFill>
              <a:srgbClr val="FA5C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3" name="Rectangle 1362">
            <a:extLst>
              <a:ext uri="{FF2B5EF4-FFF2-40B4-BE49-F238E27FC236}">
                <a16:creationId xmlns:a16="http://schemas.microsoft.com/office/drawing/2014/main" id="{D498643A-372D-6F0B-51CD-FEB97FECDA8F}"/>
              </a:ext>
            </a:extLst>
          </p:cNvPr>
          <p:cNvSpPr/>
          <p:nvPr/>
        </p:nvSpPr>
        <p:spPr>
          <a:xfrm>
            <a:off x="7494233" y="3876582"/>
            <a:ext cx="2737281" cy="776795"/>
          </a:xfrm>
          <a:prstGeom prst="rect">
            <a:avLst/>
          </a:prstGeom>
          <a:noFill/>
          <a:ln>
            <a:solidFill>
              <a:srgbClr val="FA5C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85645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round a table&#10;&#10;AI-generated content may be incorrect.">
            <a:extLst>
              <a:ext uri="{FF2B5EF4-FFF2-40B4-BE49-F238E27FC236}">
                <a16:creationId xmlns:a16="http://schemas.microsoft.com/office/drawing/2014/main" id="{455EFDF5-EA4B-FC26-2C97-19BFDA458B75}"/>
              </a:ext>
            </a:extLst>
          </p:cNvPr>
          <p:cNvPicPr>
            <a:picLocks noChangeAspect="1"/>
          </p:cNvPicPr>
          <p:nvPr/>
        </p:nvPicPr>
        <p:blipFill>
          <a:blip r:embed="rId2"/>
          <a:srcRect r="5882" b="-1"/>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0F42B-D676-2E2C-9288-971AFEDABA4C}"/>
              </a:ext>
            </a:extLst>
          </p:cNvPr>
          <p:cNvSpPr>
            <a:spLocks noGrp="1"/>
          </p:cNvSpPr>
          <p:nvPr>
            <p:ph type="title"/>
          </p:nvPr>
        </p:nvSpPr>
        <p:spPr>
          <a:xfrm>
            <a:off x="838200" y="365125"/>
            <a:ext cx="3822189" cy="1899912"/>
          </a:xfrm>
        </p:spPr>
        <p:txBody>
          <a:bodyPr>
            <a:normAutofit/>
          </a:bodyPr>
          <a:lstStyle/>
          <a:p>
            <a:r>
              <a:rPr lang="en-US" sz="4000"/>
              <a:t>In This Webinar:</a:t>
            </a:r>
          </a:p>
        </p:txBody>
      </p:sp>
      <p:sp>
        <p:nvSpPr>
          <p:cNvPr id="3" name="Content Placeholder 2">
            <a:extLst>
              <a:ext uri="{FF2B5EF4-FFF2-40B4-BE49-F238E27FC236}">
                <a16:creationId xmlns:a16="http://schemas.microsoft.com/office/drawing/2014/main" id="{04127443-C1AE-E826-6747-1394BD49F2ED}"/>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2000" dirty="0"/>
              <a:t>Reporting Background &amp; Stakeh</a:t>
            </a:r>
            <a:r>
              <a:rPr lang="en-US" sz="2000" dirty="0">
                <a:latin typeface="Aptos"/>
              </a:rPr>
              <a:t>olders</a:t>
            </a:r>
          </a:p>
          <a:p>
            <a:r>
              <a:rPr lang="en-US" sz="2000" dirty="0"/>
              <a:t>Reporting Requirements</a:t>
            </a:r>
          </a:p>
          <a:p>
            <a:r>
              <a:rPr lang="en-US" sz="2000" dirty="0"/>
              <a:t>Requirements Detail</a:t>
            </a:r>
          </a:p>
          <a:p>
            <a:r>
              <a:rPr lang="en-US" sz="2000" dirty="0"/>
              <a:t>Reporting Examples</a:t>
            </a:r>
          </a:p>
          <a:p>
            <a:r>
              <a:rPr lang="en-US" sz="2000" dirty="0"/>
              <a:t>Additional Information</a:t>
            </a:r>
          </a:p>
        </p:txBody>
      </p:sp>
    </p:spTree>
    <p:extLst>
      <p:ext uri="{BB962C8B-B14F-4D97-AF65-F5344CB8AC3E}">
        <p14:creationId xmlns:p14="http://schemas.microsoft.com/office/powerpoint/2010/main" val="163442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475201C-15EC-278C-F9DB-962671C558F3}"/>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74FC2C3-D276-2BA9-F8B2-5C6EDED9A386}"/>
              </a:ext>
            </a:extLst>
          </p:cNvPr>
          <p:cNvPicPr>
            <a:picLocks noChangeAspect="1"/>
          </p:cNvPicPr>
          <p:nvPr/>
        </p:nvPicPr>
        <p:blipFill>
          <a:blip r:embed="rId2"/>
          <a:stretch>
            <a:fillRect/>
          </a:stretch>
        </p:blipFill>
        <p:spPr>
          <a:xfrm>
            <a:off x="637309" y="1370171"/>
            <a:ext cx="9139574" cy="2104635"/>
          </a:xfrm>
          <a:prstGeom prst="rect">
            <a:avLst/>
          </a:prstGeom>
          <a:ln w="28575">
            <a:solidFill>
              <a:srgbClr val="4472C4"/>
            </a:solidFill>
          </a:ln>
        </p:spPr>
      </p:pic>
      <p:sp>
        <p:nvSpPr>
          <p:cNvPr id="3" name="Subtitle 2">
            <a:extLst>
              <a:ext uri="{FF2B5EF4-FFF2-40B4-BE49-F238E27FC236}">
                <a16:creationId xmlns:a16="http://schemas.microsoft.com/office/drawing/2014/main" id="{8E737195-9DAF-890A-E900-B40F3E5971AF}"/>
              </a:ext>
            </a:extLst>
          </p:cNvPr>
          <p:cNvSpPr>
            <a:spLocks noGrp="1"/>
          </p:cNvSpPr>
          <p:nvPr>
            <p:ph type="subTitle" idx="1"/>
          </p:nvPr>
        </p:nvSpPr>
        <p:spPr>
          <a:xfrm>
            <a:off x="637309" y="655781"/>
            <a:ext cx="10926618" cy="727298"/>
          </a:xfrm>
        </p:spPr>
        <p:txBody>
          <a:bodyPr vert="horz" lIns="91440" tIns="45720" rIns="91440" bIns="45720" rtlCol="0" anchor="t">
            <a:normAutofit/>
          </a:bodyPr>
          <a:lstStyle/>
          <a:p>
            <a:pPr algn="l"/>
            <a:r>
              <a:rPr lang="en-US" sz="3200"/>
              <a:t>Reporting Example</a:t>
            </a:r>
          </a:p>
          <a:p>
            <a:pPr algn="l"/>
            <a:endParaRPr lang="en-US" sz="2400"/>
          </a:p>
        </p:txBody>
      </p:sp>
      <p:sp>
        <p:nvSpPr>
          <p:cNvPr id="5" name="Subtitle 2">
            <a:extLst>
              <a:ext uri="{FF2B5EF4-FFF2-40B4-BE49-F238E27FC236}">
                <a16:creationId xmlns:a16="http://schemas.microsoft.com/office/drawing/2014/main" id="{B14EFB07-5B49-09F1-287A-C32CEA71CA7F}"/>
              </a:ext>
            </a:extLst>
          </p:cNvPr>
          <p:cNvSpPr txBox="1">
            <a:spLocks/>
          </p:cNvSpPr>
          <p:nvPr/>
        </p:nvSpPr>
        <p:spPr>
          <a:xfrm>
            <a:off x="634350" y="3582453"/>
            <a:ext cx="10926618" cy="72729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t>Tracking Tool</a:t>
            </a:r>
          </a:p>
          <a:p>
            <a:pPr algn="l"/>
            <a:endParaRPr lang="en-US" dirty="0"/>
          </a:p>
        </p:txBody>
      </p:sp>
      <p:sp>
        <p:nvSpPr>
          <p:cNvPr id="7" name="TextBox 6">
            <a:extLst>
              <a:ext uri="{FF2B5EF4-FFF2-40B4-BE49-F238E27FC236}">
                <a16:creationId xmlns:a16="http://schemas.microsoft.com/office/drawing/2014/main" id="{50B1FFD0-0942-7CE6-789C-E8CED6E4D156}"/>
              </a:ext>
            </a:extLst>
          </p:cNvPr>
          <p:cNvSpPr txBox="1"/>
          <p:nvPr/>
        </p:nvSpPr>
        <p:spPr>
          <a:xfrm>
            <a:off x="9928193" y="4221825"/>
            <a:ext cx="216763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rPr>
              <a:t>Note: The excel workbook provided by OCA is intended to be an optional resource for tracking MSJ reporting data. </a:t>
            </a:r>
            <a:endParaRPr lang="en-US"/>
          </a:p>
          <a:p>
            <a:r>
              <a:rPr lang="en-US" sz="1400">
                <a:solidFill>
                  <a:srgbClr val="C00000"/>
                </a:solidFill>
              </a:rPr>
              <a:t>Each jurisdiction should adopt their own processes to capture the information.</a:t>
            </a:r>
            <a:endParaRPr lang="en-US"/>
          </a:p>
        </p:txBody>
      </p:sp>
      <p:sp>
        <p:nvSpPr>
          <p:cNvPr id="8" name="TextBox 7">
            <a:extLst>
              <a:ext uri="{FF2B5EF4-FFF2-40B4-BE49-F238E27FC236}">
                <a16:creationId xmlns:a16="http://schemas.microsoft.com/office/drawing/2014/main" id="{022F5DF2-EA5D-6553-5428-C21B18C77209}"/>
              </a:ext>
            </a:extLst>
          </p:cNvPr>
          <p:cNvSpPr txBox="1"/>
          <p:nvPr/>
        </p:nvSpPr>
        <p:spPr>
          <a:xfrm>
            <a:off x="10379476" y="909960"/>
            <a:ext cx="1553592" cy="646331"/>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Same IDs as used in Performance Measures Reports</a:t>
            </a:r>
          </a:p>
        </p:txBody>
      </p:sp>
      <p:sp>
        <p:nvSpPr>
          <p:cNvPr id="9" name="Oval 8">
            <a:extLst>
              <a:ext uri="{FF2B5EF4-FFF2-40B4-BE49-F238E27FC236}">
                <a16:creationId xmlns:a16="http://schemas.microsoft.com/office/drawing/2014/main" id="{F2542350-CB9A-B01C-5834-14B2548BB350}"/>
              </a:ext>
            </a:extLst>
          </p:cNvPr>
          <p:cNvSpPr/>
          <p:nvPr/>
        </p:nvSpPr>
        <p:spPr>
          <a:xfrm>
            <a:off x="2022244" y="1991609"/>
            <a:ext cx="969145" cy="347708"/>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9DAC074-E215-C3BF-0BB0-C70033936136}"/>
              </a:ext>
            </a:extLst>
          </p:cNvPr>
          <p:cNvCxnSpPr>
            <a:cxnSpLocks/>
          </p:cNvCxnSpPr>
          <p:nvPr/>
        </p:nvCxnSpPr>
        <p:spPr>
          <a:xfrm flipH="1">
            <a:off x="2991389" y="1383079"/>
            <a:ext cx="7388087" cy="782384"/>
          </a:xfrm>
          <a:prstGeom prst="straightConnector1">
            <a:avLst/>
          </a:prstGeom>
          <a:ln w="28575">
            <a:solidFill>
              <a:schemeClr val="accent5">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A423780-85A3-E360-F7F4-363611BDD5C8}"/>
              </a:ext>
            </a:extLst>
          </p:cNvPr>
          <p:cNvPicPr>
            <a:picLocks noChangeAspect="1"/>
          </p:cNvPicPr>
          <p:nvPr/>
        </p:nvPicPr>
        <p:blipFill>
          <a:blip r:embed="rId3"/>
          <a:stretch>
            <a:fillRect/>
          </a:stretch>
        </p:blipFill>
        <p:spPr>
          <a:xfrm>
            <a:off x="631031" y="4224454"/>
            <a:ext cx="9145851" cy="2169886"/>
          </a:xfrm>
          <a:prstGeom prst="rect">
            <a:avLst/>
          </a:prstGeom>
          <a:ln w="28575">
            <a:solidFill>
              <a:schemeClr val="accent1"/>
            </a:solidFill>
          </a:ln>
        </p:spPr>
      </p:pic>
    </p:spTree>
    <p:extLst>
      <p:ext uri="{BB962C8B-B14F-4D97-AF65-F5344CB8AC3E}">
        <p14:creationId xmlns:p14="http://schemas.microsoft.com/office/powerpoint/2010/main" val="406047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 name="Picture 2" descr="A person writing on a glass wall&#10;&#10;AI-generated content may be incorrect.">
            <a:extLst>
              <a:ext uri="{FF2B5EF4-FFF2-40B4-BE49-F238E27FC236}">
                <a16:creationId xmlns:a16="http://schemas.microsoft.com/office/drawing/2014/main" id="{E63BD558-9E09-7678-DDBC-20426026664A}"/>
              </a:ext>
            </a:extLst>
          </p:cNvPr>
          <p:cNvPicPr>
            <a:picLocks noChangeAspect="1"/>
          </p:cNvPicPr>
          <p:nvPr/>
        </p:nvPicPr>
        <p:blipFill>
          <a:blip r:embed="rId2">
            <a:alphaModFix amt="60000"/>
          </a:blip>
          <a:srcRect b="15730"/>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4EF92AEA-42CA-B2F6-07ED-EBB6DEB2C13B}"/>
              </a:ext>
            </a:extLst>
          </p:cNvPr>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en-US" sz="5200">
                <a:solidFill>
                  <a:srgbClr val="FFFFFF"/>
                </a:solidFill>
              </a:rPr>
              <a:t>Additional Information</a:t>
            </a:r>
          </a:p>
        </p:txBody>
      </p:sp>
    </p:spTree>
    <p:extLst>
      <p:ext uri="{BB962C8B-B14F-4D97-AF65-F5344CB8AC3E}">
        <p14:creationId xmlns:p14="http://schemas.microsoft.com/office/powerpoint/2010/main" val="743458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38331F4-1A7F-BACF-CA97-2095805A362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97B261-EFDA-B619-5058-EFD74473E320}"/>
              </a:ext>
            </a:extLst>
          </p:cNvPr>
          <p:cNvSpPr>
            <a:spLocks noGrp="1"/>
          </p:cNvSpPr>
          <p:nvPr>
            <p:ph type="subTitle" idx="1"/>
          </p:nvPr>
        </p:nvSpPr>
        <p:spPr>
          <a:xfrm>
            <a:off x="637309" y="655781"/>
            <a:ext cx="10926618" cy="5735783"/>
          </a:xfrm>
        </p:spPr>
        <p:txBody>
          <a:bodyPr vert="horz" lIns="91440" tIns="45720" rIns="91440" bIns="45720" rtlCol="0" anchor="t">
            <a:normAutofit/>
          </a:bodyPr>
          <a:lstStyle/>
          <a:p>
            <a:pPr algn="l"/>
            <a:r>
              <a:rPr lang="en-US" sz="3200"/>
              <a:t>Zero Reports</a:t>
            </a:r>
          </a:p>
          <a:p>
            <a:pPr algn="l">
              <a:lnSpc>
                <a:spcPct val="110000"/>
              </a:lnSpc>
              <a:spcBef>
                <a:spcPts val="1200"/>
              </a:spcBef>
            </a:pPr>
            <a:endParaRPr lang="en-US" sz="2800" b="1"/>
          </a:p>
          <a:p>
            <a:pPr marL="800100" lvl="1" indent="-342900" algn="l">
              <a:lnSpc>
                <a:spcPct val="120000"/>
              </a:lnSpc>
              <a:spcBef>
                <a:spcPts val="1200"/>
              </a:spcBef>
              <a:buFont typeface="Arial" panose="020B0604020202020204" pitchFamily="34" charset="0"/>
              <a:buChar char="•"/>
            </a:pPr>
            <a:r>
              <a:rPr lang="en-US" sz="2400"/>
              <a:t>Clerks must submit a zero report for each court in which there were no motions for summary judgment filed or pending during the quarter reported.</a:t>
            </a:r>
          </a:p>
          <a:p>
            <a:pPr marL="800100" lvl="1" indent="-342900" algn="l">
              <a:lnSpc>
                <a:spcPct val="120000"/>
              </a:lnSpc>
              <a:spcBef>
                <a:spcPts val="1200"/>
              </a:spcBef>
              <a:buFont typeface="Arial" panose="020B0604020202020204" pitchFamily="34" charset="0"/>
              <a:buChar char="•"/>
            </a:pPr>
            <a:r>
              <a:rPr lang="en-US" sz="2400"/>
              <a:t>A zero report must be submitted regardless of the types of cases heard by the court.</a:t>
            </a:r>
          </a:p>
          <a:p>
            <a:pPr algn="l">
              <a:lnSpc>
                <a:spcPct val="120000"/>
              </a:lnSpc>
              <a:spcBef>
                <a:spcPts val="1200"/>
              </a:spcBef>
            </a:pPr>
            <a:endParaRPr lang="en-US" sz="2800" b="1"/>
          </a:p>
        </p:txBody>
      </p:sp>
    </p:spTree>
    <p:extLst>
      <p:ext uri="{BB962C8B-B14F-4D97-AF65-F5344CB8AC3E}">
        <p14:creationId xmlns:p14="http://schemas.microsoft.com/office/powerpoint/2010/main" val="191156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337268-EE76-101A-C921-ACC82EBE4BD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F86B50-2905-3E21-FE56-2DE5E8914EE8}"/>
              </a:ext>
            </a:extLst>
          </p:cNvPr>
          <p:cNvSpPr>
            <a:spLocks noGrp="1"/>
          </p:cNvSpPr>
          <p:nvPr>
            <p:ph type="subTitle" idx="1"/>
          </p:nvPr>
        </p:nvSpPr>
        <p:spPr>
          <a:xfrm>
            <a:off x="637309" y="655781"/>
            <a:ext cx="10926618" cy="5735783"/>
          </a:xfrm>
        </p:spPr>
        <p:txBody>
          <a:bodyPr vert="horz" lIns="91440" tIns="45720" rIns="91440" bIns="45720" rtlCol="0" anchor="t">
            <a:normAutofit/>
          </a:bodyPr>
          <a:lstStyle/>
          <a:p>
            <a:pPr algn="l"/>
            <a:r>
              <a:rPr lang="en-US" sz="3200" dirty="0"/>
              <a:t>Submission Method</a:t>
            </a:r>
            <a:endParaRPr lang="en-US" dirty="0"/>
          </a:p>
          <a:p>
            <a:pPr algn="l"/>
            <a:endParaRPr lang="en-US" dirty="0"/>
          </a:p>
          <a:p>
            <a:pPr algn="l"/>
            <a:r>
              <a:rPr lang="en-US" dirty="0"/>
              <a:t>OCA</a:t>
            </a:r>
            <a:r>
              <a:rPr lang="en-US" sz="2400" dirty="0"/>
              <a:t> </a:t>
            </a:r>
            <a:r>
              <a:rPr lang="en-US" sz="2400" b="0" i="0" dirty="0">
                <a:solidFill>
                  <a:srgbClr val="000000"/>
                </a:solidFill>
                <a:effectLst/>
              </a:rPr>
              <a:t>is currently working on the submission process for these new reports and will send out notification as soon as available.</a:t>
            </a:r>
          </a:p>
          <a:p>
            <a:pPr algn="l"/>
            <a:endParaRPr lang="en-US" dirty="0"/>
          </a:p>
          <a:p>
            <a:pPr algn="l"/>
            <a:r>
              <a:rPr lang="en-US" dirty="0"/>
              <a:t>A notice to Clerks and CMS Vendors will be sent out as soon as submission guidance is complete.</a:t>
            </a:r>
          </a:p>
        </p:txBody>
      </p:sp>
    </p:spTree>
    <p:extLst>
      <p:ext uri="{BB962C8B-B14F-4D97-AF65-F5344CB8AC3E}">
        <p14:creationId xmlns:p14="http://schemas.microsoft.com/office/powerpoint/2010/main" val="229248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3080814-F50D-FD54-742D-12920A0AC45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73291C-EE6C-1C7E-92D9-4F0379BAF702}"/>
              </a:ext>
            </a:extLst>
          </p:cNvPr>
          <p:cNvSpPr>
            <a:spLocks noGrp="1"/>
          </p:cNvSpPr>
          <p:nvPr>
            <p:ph type="subTitle" idx="1"/>
          </p:nvPr>
        </p:nvSpPr>
        <p:spPr>
          <a:xfrm>
            <a:off x="637309" y="655781"/>
            <a:ext cx="10852637" cy="2591790"/>
          </a:xfrm>
        </p:spPr>
        <p:txBody>
          <a:bodyPr vert="horz" lIns="91440" tIns="45720" rIns="91440" bIns="45720" rtlCol="0" anchor="t">
            <a:normAutofit/>
          </a:bodyPr>
          <a:lstStyle/>
          <a:p>
            <a:pPr algn="l"/>
            <a:r>
              <a:rPr lang="en-US" sz="3200"/>
              <a:t>Reporting Instructions and Resources</a:t>
            </a:r>
          </a:p>
          <a:p>
            <a:pPr marL="457200" indent="-457200" algn="l">
              <a:lnSpc>
                <a:spcPct val="100000"/>
              </a:lnSpc>
              <a:buFont typeface="Arial" panose="020B0604020202020204" pitchFamily="34" charset="0"/>
              <a:buChar char="•"/>
            </a:pPr>
            <a:r>
              <a:rPr lang="en-US" sz="2000">
                <a:solidFill>
                  <a:srgbClr val="0000FF"/>
                </a:solidFill>
                <a:hlinkClick r:id="rId2">
                  <a:extLst>
                    <a:ext uri="{A12FA001-AC4F-418D-AE19-62706E023703}">
                      <ahyp:hlinkClr xmlns:ahyp="http://schemas.microsoft.com/office/drawing/2018/hyperlinkcolor" val="tx"/>
                    </a:ext>
                  </a:extLst>
                </a:hlinkClick>
              </a:rPr>
              <a:t>https://www.txcourts.gov/reporting-to-oca/district-county-court-level-reporting/motion-for-summary-judgment/</a:t>
            </a:r>
            <a:endParaRPr lang="en-US" sz="2000">
              <a:solidFill>
                <a:srgbClr val="0000FF"/>
              </a:solidFill>
            </a:endParaRPr>
          </a:p>
          <a:p>
            <a:pPr marL="914400" lvl="1" indent="-457200" algn="l">
              <a:lnSpc>
                <a:spcPct val="100000"/>
              </a:lnSpc>
              <a:spcBef>
                <a:spcPts val="1000"/>
              </a:spcBef>
              <a:buFont typeface="Arial" panose="020B0604020202020204" pitchFamily="34" charset="0"/>
              <a:buChar char="•"/>
            </a:pPr>
            <a:r>
              <a:rPr lang="en-US"/>
              <a:t>Reporting Instructions and Guidance </a:t>
            </a:r>
          </a:p>
          <a:p>
            <a:pPr marL="914400" lvl="1" indent="-457200" algn="l">
              <a:lnSpc>
                <a:spcPct val="100000"/>
              </a:lnSpc>
              <a:spcBef>
                <a:spcPts val="1000"/>
              </a:spcBef>
              <a:buFont typeface="Arial" panose="020B0604020202020204" pitchFamily="34" charset="0"/>
              <a:buChar char="•"/>
            </a:pPr>
            <a:r>
              <a:rPr lang="en-US"/>
              <a:t>Flowchart </a:t>
            </a:r>
          </a:p>
          <a:p>
            <a:pPr marL="914400" lvl="1" indent="-457200" algn="l">
              <a:lnSpc>
                <a:spcPct val="100000"/>
              </a:lnSpc>
              <a:spcBef>
                <a:spcPts val="1000"/>
              </a:spcBef>
              <a:buFont typeface="Arial" panose="020B0604020202020204" pitchFamily="34" charset="0"/>
              <a:buChar char="•"/>
            </a:pPr>
            <a:r>
              <a:rPr lang="en-US"/>
              <a:t>Sample Timeline </a:t>
            </a:r>
          </a:p>
          <a:p>
            <a:pPr marL="457200" indent="-457200" algn="l">
              <a:lnSpc>
                <a:spcPct val="100000"/>
              </a:lnSpc>
              <a:buFont typeface="Arial" panose="020B0604020202020204" pitchFamily="34" charset="0"/>
              <a:buChar char="•"/>
            </a:pPr>
            <a:endParaRPr lang="en-US" sz="2600"/>
          </a:p>
        </p:txBody>
      </p:sp>
      <p:pic>
        <p:nvPicPr>
          <p:cNvPr id="2" name="Picture 1" descr="A screenshot of a report&#10;&#10;AI-generated content may be incorrect.">
            <a:extLst>
              <a:ext uri="{FF2B5EF4-FFF2-40B4-BE49-F238E27FC236}">
                <a16:creationId xmlns:a16="http://schemas.microsoft.com/office/drawing/2014/main" id="{1DB7D89C-BCB4-4E53-577C-02ACB31138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33736" y="3243170"/>
            <a:ext cx="11220450" cy="3552825"/>
          </a:xfrm>
          <a:prstGeom prst="rect">
            <a:avLst/>
          </a:prstGeom>
        </p:spPr>
      </p:pic>
      <p:sp>
        <p:nvSpPr>
          <p:cNvPr id="4" name="Rectangle: Rounded Corners 3">
            <a:extLst>
              <a:ext uri="{FF2B5EF4-FFF2-40B4-BE49-F238E27FC236}">
                <a16:creationId xmlns:a16="http://schemas.microsoft.com/office/drawing/2014/main" id="{36732A11-3F05-7AED-2FF7-568A809ED537}"/>
              </a:ext>
            </a:extLst>
          </p:cNvPr>
          <p:cNvSpPr/>
          <p:nvPr/>
        </p:nvSpPr>
        <p:spPr>
          <a:xfrm>
            <a:off x="651028" y="3565864"/>
            <a:ext cx="6266155" cy="34031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42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question mark on a blue and orange background&#10;&#10;AI-generated content may be incorrect.">
            <a:extLst>
              <a:ext uri="{FF2B5EF4-FFF2-40B4-BE49-F238E27FC236}">
                <a16:creationId xmlns:a16="http://schemas.microsoft.com/office/drawing/2014/main" id="{D78AAE70-BA2F-CB56-8FFC-390C3630D2FC}"/>
              </a:ext>
            </a:extLst>
          </p:cNvPr>
          <p:cNvPicPr>
            <a:picLocks noChangeAspect="1"/>
          </p:cNvPicPr>
          <p:nvPr/>
        </p:nvPicPr>
        <p:blipFill>
          <a:blip r:embed="rId2">
            <a:alphaModFix amt="50000"/>
          </a:blip>
          <a:srcRect/>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4319DCD-BA24-BE14-1070-78D262BD0FA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Questions</a:t>
            </a:r>
          </a:p>
        </p:txBody>
      </p:sp>
    </p:spTree>
    <p:extLst>
      <p:ext uri="{BB962C8B-B14F-4D97-AF65-F5344CB8AC3E}">
        <p14:creationId xmlns:p14="http://schemas.microsoft.com/office/powerpoint/2010/main" val="214936741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avel on a stand&#10;&#10;AI-generated content may be incorrect.">
            <a:extLst>
              <a:ext uri="{FF2B5EF4-FFF2-40B4-BE49-F238E27FC236}">
                <a16:creationId xmlns:a16="http://schemas.microsoft.com/office/drawing/2014/main" id="{178F9420-D6C9-A66A-A5AE-4A4D66C48621}"/>
              </a:ext>
            </a:extLst>
          </p:cNvPr>
          <p:cNvPicPr>
            <a:picLocks noChangeAspect="1"/>
          </p:cNvPicPr>
          <p:nvPr/>
        </p:nvPicPr>
        <p:blipFill>
          <a:blip r:embed="rId2">
            <a:alphaModFix amt="50000"/>
          </a:blip>
          <a:srcRect t="587" b="15144"/>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85A89B7C-5282-F21D-BD47-4170AD45E17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Background &amp; Stakeholders</a:t>
            </a:r>
          </a:p>
        </p:txBody>
      </p:sp>
    </p:spTree>
    <p:extLst>
      <p:ext uri="{BB962C8B-B14F-4D97-AF65-F5344CB8AC3E}">
        <p14:creationId xmlns:p14="http://schemas.microsoft.com/office/powerpoint/2010/main" val="251320770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B1E5DAD-3E31-A60C-A05B-D7DF3ECF06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B4D2D2-8E04-91DB-DF82-FA0B6390A097}"/>
              </a:ext>
            </a:extLst>
          </p:cNvPr>
          <p:cNvSpPr>
            <a:spLocks noGrp="1"/>
          </p:cNvSpPr>
          <p:nvPr>
            <p:ph type="subTitle" idx="1"/>
          </p:nvPr>
        </p:nvSpPr>
        <p:spPr>
          <a:xfrm>
            <a:off x="637309" y="655781"/>
            <a:ext cx="11081601" cy="2609156"/>
          </a:xfrm>
        </p:spPr>
        <p:txBody>
          <a:bodyPr vert="horz" lIns="91440" tIns="45720" rIns="91440" bIns="45720" rtlCol="0" anchor="t">
            <a:normAutofit/>
          </a:bodyPr>
          <a:lstStyle/>
          <a:p>
            <a:pPr algn="l"/>
            <a:r>
              <a:rPr lang="en-US" sz="3200" dirty="0"/>
              <a:t>Statute</a:t>
            </a:r>
          </a:p>
          <a:p>
            <a:pPr algn="l">
              <a:lnSpc>
                <a:spcPct val="100000"/>
              </a:lnSpc>
            </a:pPr>
            <a:r>
              <a:rPr lang="en-US" dirty="0"/>
              <a:t>Government Code, Section 23.303 (added by SB 293, 89</a:t>
            </a:r>
            <a:r>
              <a:rPr lang="en-US" baseline="30000" dirty="0"/>
              <a:t>th</a:t>
            </a:r>
            <a:r>
              <a:rPr lang="en-US" dirty="0"/>
              <a:t> R.S.; amended by HB 16, 2</a:t>
            </a:r>
            <a:r>
              <a:rPr lang="en-US" baseline="30000" dirty="0"/>
              <a:t>nd</a:t>
            </a:r>
            <a:r>
              <a:rPr lang="en-US" dirty="0"/>
              <a:t> Called Session, 2025)</a:t>
            </a:r>
          </a:p>
          <a:p>
            <a:pPr algn="l">
              <a:lnSpc>
                <a:spcPct val="100000"/>
              </a:lnSpc>
            </a:pPr>
            <a:r>
              <a:rPr lang="en-US" dirty="0"/>
              <a:t>Texas Rules of Civil Procedure, Rule 166a (Texas Supreme Court adopted 2/27/2026, Misc. Docket 26-9012)</a:t>
            </a:r>
          </a:p>
          <a:p>
            <a:pPr algn="l">
              <a:lnSpc>
                <a:spcPct val="100000"/>
              </a:lnSpc>
            </a:pPr>
            <a:endParaRPr lang="en-US" sz="2800" dirty="0"/>
          </a:p>
        </p:txBody>
      </p:sp>
      <p:pic>
        <p:nvPicPr>
          <p:cNvPr id="4" name="Picture 3" descr="A white text on a white background&#10;&#10;AI-generated content may be incorrect.">
            <a:extLst>
              <a:ext uri="{FF2B5EF4-FFF2-40B4-BE49-F238E27FC236}">
                <a16:creationId xmlns:a16="http://schemas.microsoft.com/office/drawing/2014/main" id="{7279AD2B-39BA-74B2-E927-234700617E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507922" y="3145536"/>
            <a:ext cx="9176155" cy="3284995"/>
          </a:xfrm>
          <a:prstGeom prst="rect">
            <a:avLst/>
          </a:prstGeom>
        </p:spPr>
      </p:pic>
    </p:spTree>
    <p:extLst>
      <p:ext uri="{BB962C8B-B14F-4D97-AF65-F5344CB8AC3E}">
        <p14:creationId xmlns:p14="http://schemas.microsoft.com/office/powerpoint/2010/main" val="382695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DC2DD39-605F-E46B-5A00-C944515E90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3FB8B30-9077-5D52-0AA8-BB4EBD896BAF}"/>
              </a:ext>
            </a:extLst>
          </p:cNvPr>
          <p:cNvSpPr>
            <a:spLocks noGrp="1"/>
          </p:cNvSpPr>
          <p:nvPr>
            <p:ph type="subTitle" idx="1"/>
          </p:nvPr>
        </p:nvSpPr>
        <p:spPr>
          <a:xfrm>
            <a:off x="637309" y="655781"/>
            <a:ext cx="5457310" cy="5560291"/>
          </a:xfrm>
        </p:spPr>
        <p:txBody>
          <a:bodyPr vert="horz" lIns="91440" tIns="45720" rIns="91440" bIns="45720" rtlCol="0" anchor="t">
            <a:normAutofit/>
          </a:bodyPr>
          <a:lstStyle/>
          <a:p>
            <a:pPr algn="l">
              <a:lnSpc>
                <a:spcPct val="100000"/>
              </a:lnSpc>
            </a:pPr>
            <a:r>
              <a:rPr lang="en-US" sz="3600" dirty="0"/>
              <a:t>Stakeholders</a:t>
            </a:r>
            <a:endParaRPr lang="en-US" dirty="0"/>
          </a:p>
          <a:p>
            <a:pPr marL="457200" indent="-457200" algn="l">
              <a:lnSpc>
                <a:spcPct val="100000"/>
              </a:lnSpc>
              <a:buFont typeface="Arial" panose="020B0604020202020204" pitchFamily="34" charset="0"/>
              <a:buChar char="•"/>
            </a:pPr>
            <a:r>
              <a:rPr lang="en-US" dirty="0"/>
              <a:t>Business Court, District Courts, and Statutory County Courts</a:t>
            </a:r>
          </a:p>
          <a:p>
            <a:pPr marL="914400" lvl="1" indent="-457200" algn="l">
              <a:lnSpc>
                <a:spcPct val="100000"/>
              </a:lnSpc>
              <a:buFont typeface="Arial" panose="020B0604020202020204" pitchFamily="34" charset="0"/>
              <a:buChar char="•"/>
            </a:pPr>
            <a:r>
              <a:rPr lang="en-US" sz="2400" u="sng" dirty="0"/>
              <a:t>No</a:t>
            </a:r>
            <a:r>
              <a:rPr lang="en-US" sz="2400" dirty="0"/>
              <a:t> Constitutional County Courts need to report.</a:t>
            </a:r>
          </a:p>
          <a:p>
            <a:pPr marL="457200" indent="-457200" algn="l">
              <a:lnSpc>
                <a:spcPct val="100000"/>
              </a:lnSpc>
              <a:buFont typeface="Arial" panose="020B0604020202020204" pitchFamily="34" charset="0"/>
              <a:buChar char="•"/>
            </a:pPr>
            <a:r>
              <a:rPr lang="en-US" dirty="0"/>
              <a:t>Stakeholders include judges, court coordinators, clerks, and case management system vendors.</a:t>
            </a:r>
          </a:p>
          <a:p>
            <a:pPr marL="457200" indent="-457200" algn="l">
              <a:lnSpc>
                <a:spcPct val="100000"/>
              </a:lnSpc>
              <a:buFont typeface="Arial" panose="020B0604020202020204" pitchFamily="34" charset="0"/>
              <a:buChar char="•"/>
            </a:pPr>
            <a:r>
              <a:rPr lang="en-US" dirty="0"/>
              <a:t>Processes will vary by jurisdiction.</a:t>
            </a:r>
          </a:p>
        </p:txBody>
      </p:sp>
      <p:pic>
        <p:nvPicPr>
          <p:cNvPr id="2" name="Graphic 1" descr="Meeting with solid fill">
            <a:extLst>
              <a:ext uri="{FF2B5EF4-FFF2-40B4-BE49-F238E27FC236}">
                <a16:creationId xmlns:a16="http://schemas.microsoft.com/office/drawing/2014/main" id="{0FC91E36-0490-490B-F84D-29A5DC61A72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949155" y="1241277"/>
            <a:ext cx="4012249" cy="4005127"/>
          </a:xfrm>
          <a:prstGeom prst="rect">
            <a:avLst/>
          </a:prstGeom>
        </p:spPr>
      </p:pic>
    </p:spTree>
    <p:extLst>
      <p:ext uri="{BB962C8B-B14F-4D97-AF65-F5344CB8AC3E}">
        <p14:creationId xmlns:p14="http://schemas.microsoft.com/office/powerpoint/2010/main" val="395615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gnifying glass over a graph&#10;&#10;AI-generated content may be incorrect.">
            <a:extLst>
              <a:ext uri="{FF2B5EF4-FFF2-40B4-BE49-F238E27FC236}">
                <a16:creationId xmlns:a16="http://schemas.microsoft.com/office/drawing/2014/main" id="{045D25D2-7EF1-2C33-8D0D-7918DD52A7FE}"/>
              </a:ext>
            </a:extLst>
          </p:cNvPr>
          <p:cNvPicPr>
            <a:picLocks noChangeAspect="1"/>
          </p:cNvPicPr>
          <p:nvPr/>
        </p:nvPicPr>
        <p:blipFill>
          <a:blip r:embed="rId2">
            <a:alphaModFix amt="50000"/>
          </a:blip>
          <a:srcRect t="13010" b="2721"/>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8045B662-E0A0-80E3-2FDC-4AC9498DF99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Requirements</a:t>
            </a:r>
          </a:p>
        </p:txBody>
      </p:sp>
    </p:spTree>
    <p:extLst>
      <p:ext uri="{BB962C8B-B14F-4D97-AF65-F5344CB8AC3E}">
        <p14:creationId xmlns:p14="http://schemas.microsoft.com/office/powerpoint/2010/main" val="179682218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6D41CD8-66CF-2862-61AB-18F80A8E4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32372-FAE9-298D-5D5B-40443E9F9F55}"/>
              </a:ext>
            </a:extLst>
          </p:cNvPr>
          <p:cNvSpPr>
            <a:spLocks noGrp="1"/>
          </p:cNvSpPr>
          <p:nvPr>
            <p:ph type="title"/>
          </p:nvPr>
        </p:nvSpPr>
        <p:spPr/>
        <p:txBody>
          <a:bodyPr/>
          <a:lstStyle/>
          <a:p>
            <a:r>
              <a:rPr lang="en-US"/>
              <a:t>Reporting Requirements</a:t>
            </a:r>
          </a:p>
        </p:txBody>
      </p:sp>
      <p:sp>
        <p:nvSpPr>
          <p:cNvPr id="3" name="Subtitle 2">
            <a:extLst>
              <a:ext uri="{FF2B5EF4-FFF2-40B4-BE49-F238E27FC236}">
                <a16:creationId xmlns:a16="http://schemas.microsoft.com/office/drawing/2014/main" id="{A1DC6C83-A035-2059-B290-1520AA9BAA02}"/>
              </a:ext>
            </a:extLst>
          </p:cNvPr>
          <p:cNvSpPr>
            <a:spLocks noGrp="1"/>
          </p:cNvSpPr>
          <p:nvPr>
            <p:ph idx="1"/>
          </p:nvPr>
        </p:nvSpPr>
        <p:spPr>
          <a:xfrm>
            <a:off x="2866557" y="1844515"/>
            <a:ext cx="8192451" cy="4351338"/>
          </a:xfrm>
        </p:spPr>
        <p:txBody>
          <a:bodyPr vert="horz" lIns="91440" tIns="45720" rIns="91440" bIns="45720" rtlCol="0" anchor="t">
            <a:normAutofit/>
          </a:bodyPr>
          <a:lstStyle/>
          <a:p>
            <a:pPr marL="0" indent="0" algn="l">
              <a:lnSpc>
                <a:spcPct val="100000"/>
              </a:lnSpc>
              <a:buNone/>
            </a:pPr>
            <a:r>
              <a:rPr lang="en-US" dirty="0"/>
              <a:t>Clerks must submit a quarterly report of </a:t>
            </a:r>
            <a:r>
              <a:rPr lang="en-US" u="sng" dirty="0"/>
              <a:t>each court’s</a:t>
            </a:r>
            <a:r>
              <a:rPr lang="en-US" dirty="0"/>
              <a:t> compliance.</a:t>
            </a:r>
          </a:p>
          <a:p>
            <a:pPr marL="0" indent="0">
              <a:lnSpc>
                <a:spcPct val="100000"/>
              </a:lnSpc>
              <a:buNone/>
            </a:pPr>
            <a:endParaRPr lang="en-US" dirty="0"/>
          </a:p>
          <a:p>
            <a:pPr marL="0" indent="0">
              <a:lnSpc>
                <a:spcPct val="100000"/>
              </a:lnSpc>
              <a:buNone/>
            </a:pPr>
            <a:r>
              <a:rPr lang="en-US" dirty="0"/>
              <a:t>OCA must prepare an annual report, no later than December 31st.  </a:t>
            </a:r>
          </a:p>
          <a:p>
            <a:pPr marL="0" indent="0">
              <a:lnSpc>
                <a:spcPct val="100000"/>
              </a:lnSpc>
              <a:buNone/>
            </a:pPr>
            <a:endParaRPr lang="en-US" dirty="0"/>
          </a:p>
          <a:p>
            <a:pPr marL="0" indent="0" algn="l">
              <a:lnSpc>
                <a:spcPct val="100000"/>
              </a:lnSpc>
              <a:buNone/>
            </a:pPr>
            <a:r>
              <a:rPr lang="en-US" dirty="0"/>
              <a:t>The annual report must be made publicly available.</a:t>
            </a:r>
          </a:p>
        </p:txBody>
      </p:sp>
      <p:pic>
        <p:nvPicPr>
          <p:cNvPr id="4" name="Graphic 3" descr="Programmer female with solid fill">
            <a:extLst>
              <a:ext uri="{FF2B5EF4-FFF2-40B4-BE49-F238E27FC236}">
                <a16:creationId xmlns:a16="http://schemas.microsoft.com/office/drawing/2014/main" id="{4FE6BFBD-FBBC-7BD3-A067-D89B0E2E05C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1376" y="1841715"/>
            <a:ext cx="914400" cy="914400"/>
          </a:xfrm>
          <a:prstGeom prst="rect">
            <a:avLst/>
          </a:prstGeom>
        </p:spPr>
      </p:pic>
      <p:pic>
        <p:nvPicPr>
          <p:cNvPr id="5" name="Graphic 4" descr="Monthly calendar with solid fill">
            <a:extLst>
              <a:ext uri="{FF2B5EF4-FFF2-40B4-BE49-F238E27FC236}">
                <a16:creationId xmlns:a16="http://schemas.microsoft.com/office/drawing/2014/main" id="{B85E5B2E-7450-F335-D815-A67D70D616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2184" y="3431099"/>
            <a:ext cx="914400" cy="914400"/>
          </a:xfrm>
          <a:prstGeom prst="rect">
            <a:avLst/>
          </a:prstGeom>
        </p:spPr>
      </p:pic>
      <p:pic>
        <p:nvPicPr>
          <p:cNvPr id="6" name="Graphic 5" descr="Web design with solid fill">
            <a:extLst>
              <a:ext uri="{FF2B5EF4-FFF2-40B4-BE49-F238E27FC236}">
                <a16:creationId xmlns:a16="http://schemas.microsoft.com/office/drawing/2014/main" id="{9EA50355-F5A7-7271-7CB0-87AA7DC236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2991" y="4716973"/>
            <a:ext cx="914400" cy="914400"/>
          </a:xfrm>
          <a:prstGeom prst="rect">
            <a:avLst/>
          </a:prstGeom>
        </p:spPr>
      </p:pic>
    </p:spTree>
    <p:extLst>
      <p:ext uri="{BB962C8B-B14F-4D97-AF65-F5344CB8AC3E}">
        <p14:creationId xmlns:p14="http://schemas.microsoft.com/office/powerpoint/2010/main" val="273482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86DF3E-401A-2FFE-EB40-46B7F4DFD6E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EA464-9AFE-8536-BE08-4B613CD26B95}"/>
              </a:ext>
            </a:extLst>
          </p:cNvPr>
          <p:cNvSpPr>
            <a:spLocks noGrp="1"/>
          </p:cNvSpPr>
          <p:nvPr>
            <p:ph type="title"/>
          </p:nvPr>
        </p:nvSpPr>
        <p:spPr>
          <a:xfrm>
            <a:off x="612648" y="1114923"/>
            <a:ext cx="4621553" cy="1360728"/>
          </a:xfrm>
        </p:spPr>
        <p:txBody>
          <a:bodyPr anchor="b">
            <a:normAutofit/>
          </a:bodyPr>
          <a:lstStyle/>
          <a:p>
            <a:r>
              <a:rPr lang="en-US"/>
              <a:t>Reporting Timeframe</a:t>
            </a:r>
          </a:p>
        </p:txBody>
      </p:sp>
      <p:sp>
        <p:nvSpPr>
          <p:cNvPr id="3" name="Subtitle 2">
            <a:extLst>
              <a:ext uri="{FF2B5EF4-FFF2-40B4-BE49-F238E27FC236}">
                <a16:creationId xmlns:a16="http://schemas.microsoft.com/office/drawing/2014/main" id="{BCA443AA-6B41-12FF-5473-E3937FCB2FE3}"/>
              </a:ext>
            </a:extLst>
          </p:cNvPr>
          <p:cNvSpPr>
            <a:spLocks noGrp="1"/>
          </p:cNvSpPr>
          <p:nvPr>
            <p:ph idx="1"/>
          </p:nvPr>
        </p:nvSpPr>
        <p:spPr>
          <a:xfrm>
            <a:off x="612648" y="2584058"/>
            <a:ext cx="4621553" cy="3159018"/>
          </a:xfrm>
        </p:spPr>
        <p:txBody>
          <a:bodyPr vert="horz" lIns="91440" tIns="45720" rIns="91440" bIns="45720" rtlCol="0" anchor="t">
            <a:normAutofit/>
          </a:bodyPr>
          <a:lstStyle/>
          <a:p>
            <a:pPr marL="0" indent="0">
              <a:lnSpc>
                <a:spcPct val="100000"/>
              </a:lnSpc>
              <a:buNone/>
            </a:pPr>
            <a:r>
              <a:rPr lang="en-US" sz="1800">
                <a:ea typeface="+mn-lt"/>
                <a:cs typeface="+mn-lt"/>
              </a:rPr>
              <a:t>The reporting requirements are effective March 1, 2026. All MSJs filed on or after March 1, 2026, should be reported.</a:t>
            </a:r>
            <a:endParaRPr lang="en-US"/>
          </a:p>
          <a:p>
            <a:pPr marL="0" indent="0">
              <a:lnSpc>
                <a:spcPct val="100000"/>
              </a:lnSpc>
              <a:buNone/>
            </a:pPr>
            <a:r>
              <a:rPr lang="en-US" sz="1800">
                <a:ea typeface="+mn-lt"/>
                <a:cs typeface="+mn-lt"/>
              </a:rPr>
              <a:t>The report must be submitted to OCA on the 20th of the month following the end of a quarter. </a:t>
            </a:r>
            <a:endParaRPr lang="en-US"/>
          </a:p>
          <a:p>
            <a:pPr marL="0" indent="0">
              <a:lnSpc>
                <a:spcPct val="100000"/>
              </a:lnSpc>
              <a:buNone/>
            </a:pPr>
            <a:r>
              <a:rPr lang="en-US" sz="1800">
                <a:ea typeface="+mn-lt"/>
                <a:cs typeface="+mn-lt"/>
              </a:rPr>
              <a:t>The </a:t>
            </a:r>
            <a:r>
              <a:rPr lang="en-US" sz="1800" b="1">
                <a:ea typeface="+mn-lt"/>
                <a:cs typeface="+mn-lt"/>
              </a:rPr>
              <a:t>first report</a:t>
            </a:r>
            <a:r>
              <a:rPr lang="en-US" sz="1800">
                <a:ea typeface="+mn-lt"/>
                <a:cs typeface="+mn-lt"/>
              </a:rPr>
              <a:t>, covering FY 2026 Q3 (March – May 2026), will be due September 20th.</a:t>
            </a:r>
            <a:endParaRPr lang="en-US" sz="1800"/>
          </a:p>
        </p:txBody>
      </p:sp>
      <p:graphicFrame>
        <p:nvGraphicFramePr>
          <p:cNvPr id="8" name="Table 7">
            <a:extLst>
              <a:ext uri="{FF2B5EF4-FFF2-40B4-BE49-F238E27FC236}">
                <a16:creationId xmlns:a16="http://schemas.microsoft.com/office/drawing/2014/main" id="{B00A59F2-142A-0B7B-73C3-D12BFC9BCB8D}"/>
              </a:ext>
            </a:extLst>
          </p:cNvPr>
          <p:cNvGraphicFramePr>
            <a:graphicFrameLocks noGrp="1"/>
          </p:cNvGraphicFramePr>
          <p:nvPr>
            <p:extLst>
              <p:ext uri="{D42A27DB-BD31-4B8C-83A1-F6EECF244321}">
                <p14:modId xmlns:p14="http://schemas.microsoft.com/office/powerpoint/2010/main" val="2919214717"/>
              </p:ext>
            </p:extLst>
          </p:nvPr>
        </p:nvGraphicFramePr>
        <p:xfrm>
          <a:off x="5691261" y="1859880"/>
          <a:ext cx="5837781" cy="3138242"/>
        </p:xfrm>
        <a:graphic>
          <a:graphicData uri="http://schemas.openxmlformats.org/drawingml/2006/table">
            <a:tbl>
              <a:tblPr firstRow="1" bandRow="1">
                <a:tableStyleId>{69012ECD-51FC-41F1-AA8D-1B2483CD663E}</a:tableStyleId>
              </a:tblPr>
              <a:tblGrid>
                <a:gridCol w="2632885">
                  <a:extLst>
                    <a:ext uri="{9D8B030D-6E8A-4147-A177-3AD203B41FA5}">
                      <a16:colId xmlns:a16="http://schemas.microsoft.com/office/drawing/2014/main" val="1596718969"/>
                    </a:ext>
                  </a:extLst>
                </a:gridCol>
                <a:gridCol w="1320182">
                  <a:extLst>
                    <a:ext uri="{9D8B030D-6E8A-4147-A177-3AD203B41FA5}">
                      <a16:colId xmlns:a16="http://schemas.microsoft.com/office/drawing/2014/main" val="1082635600"/>
                    </a:ext>
                  </a:extLst>
                </a:gridCol>
                <a:gridCol w="1884714">
                  <a:extLst>
                    <a:ext uri="{9D8B030D-6E8A-4147-A177-3AD203B41FA5}">
                      <a16:colId xmlns:a16="http://schemas.microsoft.com/office/drawing/2014/main" val="1683453247"/>
                    </a:ext>
                  </a:extLst>
                </a:gridCol>
              </a:tblGrid>
              <a:tr h="914946">
                <a:tc>
                  <a:txBody>
                    <a:bodyPr/>
                    <a:lstStyle/>
                    <a:p>
                      <a:pPr algn="ctr" fontAlgn="b">
                        <a:buNone/>
                      </a:pPr>
                      <a:r>
                        <a:rPr lang="en-US" sz="2400" b="1">
                          <a:effectLst/>
                        </a:rPr>
                        <a:t>Date Range</a:t>
                      </a:r>
                      <a:endParaRPr lang="en-US" sz="2400" b="1">
                        <a:effectLst/>
                        <a:latin typeface="Aptos Narrow" panose="020B0004020202020204" pitchFamily="34" charset="0"/>
                      </a:endParaRPr>
                    </a:p>
                  </a:txBody>
                  <a:tcPr marL="20405" marR="20405" marT="20405" marB="97942" anchor="b"/>
                </a:tc>
                <a:tc>
                  <a:txBody>
                    <a:bodyPr/>
                    <a:lstStyle/>
                    <a:p>
                      <a:pPr algn="ctr" fontAlgn="b">
                        <a:buNone/>
                      </a:pPr>
                      <a:r>
                        <a:rPr lang="en-US" sz="2400" b="1">
                          <a:effectLst/>
                        </a:rPr>
                        <a:t>Quarter</a:t>
                      </a:r>
                      <a:endParaRPr lang="en-US" sz="2400" b="1">
                        <a:effectLst/>
                        <a:latin typeface="Aptos Narrow" panose="020B0004020202020204" pitchFamily="34" charset="0"/>
                      </a:endParaRPr>
                    </a:p>
                  </a:txBody>
                  <a:tcPr marL="20405" marR="20405" marT="20405" marB="97942" anchor="b"/>
                </a:tc>
                <a:tc>
                  <a:txBody>
                    <a:bodyPr/>
                    <a:lstStyle/>
                    <a:p>
                      <a:pPr algn="ctr" fontAlgn="b">
                        <a:buNone/>
                      </a:pPr>
                      <a:r>
                        <a:rPr lang="en-US" sz="2400" b="1">
                          <a:effectLst/>
                        </a:rPr>
                        <a:t>Report Due Date</a:t>
                      </a:r>
                      <a:endParaRPr lang="en-US" sz="2400" b="1">
                        <a:effectLst/>
                        <a:latin typeface="Aptos Narrow" panose="020B0004020202020204" pitchFamily="34" charset="0"/>
                      </a:endParaRPr>
                    </a:p>
                  </a:txBody>
                  <a:tcPr marL="20405" marR="20405" marT="20405" marB="97942" anchor="b"/>
                </a:tc>
                <a:extLst>
                  <a:ext uri="{0D108BD9-81ED-4DB2-BD59-A6C34878D82A}">
                    <a16:rowId xmlns:a16="http://schemas.microsoft.com/office/drawing/2014/main" val="2177583256"/>
                  </a:ext>
                </a:extLst>
              </a:tr>
              <a:tr h="555824">
                <a:tc>
                  <a:txBody>
                    <a:bodyPr/>
                    <a:lstStyle/>
                    <a:p>
                      <a:pPr fontAlgn="b">
                        <a:buNone/>
                      </a:pPr>
                      <a:r>
                        <a:rPr lang="en-US" sz="2400">
                          <a:effectLst/>
                        </a:rPr>
                        <a:t>Sep 1 - Nov 30</a:t>
                      </a:r>
                      <a:endParaRPr lang="en-US" sz="2400">
                        <a:effectLst/>
                        <a:latin typeface="Aptos Narrow" panose="020B0004020202020204" pitchFamily="34" charset="0"/>
                      </a:endParaRPr>
                    </a:p>
                  </a:txBody>
                  <a:tcPr marL="20405" marR="20405" marT="20405" marB="97942" anchor="b"/>
                </a:tc>
                <a:tc>
                  <a:txBody>
                    <a:bodyPr/>
                    <a:lstStyle/>
                    <a:p>
                      <a:pPr algn="ctr" fontAlgn="b">
                        <a:buNone/>
                      </a:pPr>
                      <a:r>
                        <a:rPr lang="en-US" sz="2400">
                          <a:effectLst/>
                        </a:rPr>
                        <a:t>1</a:t>
                      </a:r>
                      <a:endParaRPr lang="en-US" sz="2400">
                        <a:effectLst/>
                        <a:latin typeface="Aptos Narrow" panose="020B0004020202020204" pitchFamily="34" charset="0"/>
                      </a:endParaRPr>
                    </a:p>
                  </a:txBody>
                  <a:tcPr marL="20405" marR="20405" marT="20405" marB="97942" anchor="b"/>
                </a:tc>
                <a:tc>
                  <a:txBody>
                    <a:bodyPr/>
                    <a:lstStyle/>
                    <a:p>
                      <a:pPr fontAlgn="b">
                        <a:buNone/>
                      </a:pPr>
                      <a:r>
                        <a:rPr lang="en-US" sz="2400">
                          <a:effectLst/>
                        </a:rPr>
                        <a:t>Dec 20</a:t>
                      </a:r>
                      <a:endParaRPr lang="en-US" sz="2400">
                        <a:effectLst/>
                        <a:latin typeface="Aptos Narrow" panose="020B0004020202020204" pitchFamily="34" charset="0"/>
                      </a:endParaRPr>
                    </a:p>
                  </a:txBody>
                  <a:tcPr marL="367284" marR="20405" marT="20405" marB="97942" anchor="b"/>
                </a:tc>
                <a:extLst>
                  <a:ext uri="{0D108BD9-81ED-4DB2-BD59-A6C34878D82A}">
                    <a16:rowId xmlns:a16="http://schemas.microsoft.com/office/drawing/2014/main" val="3887559896"/>
                  </a:ext>
                </a:extLst>
              </a:tr>
              <a:tr h="555824">
                <a:tc>
                  <a:txBody>
                    <a:bodyPr/>
                    <a:lstStyle/>
                    <a:p>
                      <a:pPr fontAlgn="b">
                        <a:buNone/>
                      </a:pPr>
                      <a:r>
                        <a:rPr lang="en-US" sz="2400">
                          <a:effectLst/>
                        </a:rPr>
                        <a:t>Dec 1 - Feb 28/29</a:t>
                      </a:r>
                      <a:endParaRPr lang="en-US" sz="2400">
                        <a:effectLst/>
                        <a:latin typeface="Aptos Narrow" panose="020B0004020202020204" pitchFamily="34" charset="0"/>
                      </a:endParaRPr>
                    </a:p>
                  </a:txBody>
                  <a:tcPr marL="20405" marR="20405" marT="20405" marB="97942" anchor="b"/>
                </a:tc>
                <a:tc>
                  <a:txBody>
                    <a:bodyPr/>
                    <a:lstStyle/>
                    <a:p>
                      <a:pPr algn="ctr" fontAlgn="b">
                        <a:buNone/>
                      </a:pPr>
                      <a:r>
                        <a:rPr lang="en-US" sz="2400">
                          <a:effectLst/>
                        </a:rPr>
                        <a:t>2</a:t>
                      </a:r>
                      <a:endParaRPr lang="en-US" sz="2400">
                        <a:effectLst/>
                        <a:latin typeface="Aptos Narrow" panose="020B0004020202020204" pitchFamily="34" charset="0"/>
                      </a:endParaRPr>
                    </a:p>
                  </a:txBody>
                  <a:tcPr marL="20405" marR="20405" marT="20405" marB="97942" anchor="b"/>
                </a:tc>
                <a:tc>
                  <a:txBody>
                    <a:bodyPr/>
                    <a:lstStyle/>
                    <a:p>
                      <a:pPr fontAlgn="b">
                        <a:buNone/>
                      </a:pPr>
                      <a:r>
                        <a:rPr lang="en-US" sz="2400">
                          <a:effectLst/>
                        </a:rPr>
                        <a:t>Mar 20</a:t>
                      </a:r>
                      <a:endParaRPr lang="en-US" sz="2400">
                        <a:effectLst/>
                        <a:latin typeface="Aptos Narrow" panose="020B0004020202020204" pitchFamily="34" charset="0"/>
                      </a:endParaRPr>
                    </a:p>
                  </a:txBody>
                  <a:tcPr marL="367284" marR="20405" marT="20405" marB="97942" anchor="b"/>
                </a:tc>
                <a:extLst>
                  <a:ext uri="{0D108BD9-81ED-4DB2-BD59-A6C34878D82A}">
                    <a16:rowId xmlns:a16="http://schemas.microsoft.com/office/drawing/2014/main" val="2581934381"/>
                  </a:ext>
                </a:extLst>
              </a:tr>
              <a:tr h="555824">
                <a:tc>
                  <a:txBody>
                    <a:bodyPr/>
                    <a:lstStyle/>
                    <a:p>
                      <a:pPr fontAlgn="b">
                        <a:buNone/>
                      </a:pPr>
                      <a:r>
                        <a:rPr lang="en-US" sz="2400">
                          <a:effectLst/>
                        </a:rPr>
                        <a:t>Mar 1 - May 31</a:t>
                      </a:r>
                      <a:endParaRPr lang="en-US" sz="2400">
                        <a:effectLst/>
                        <a:latin typeface="Aptos Narrow" panose="020B0004020202020204" pitchFamily="34" charset="0"/>
                      </a:endParaRPr>
                    </a:p>
                  </a:txBody>
                  <a:tcPr marL="20405" marR="20405" marT="20405" marB="97942" anchor="b"/>
                </a:tc>
                <a:tc>
                  <a:txBody>
                    <a:bodyPr/>
                    <a:lstStyle/>
                    <a:p>
                      <a:pPr algn="ctr" fontAlgn="b">
                        <a:buNone/>
                      </a:pPr>
                      <a:r>
                        <a:rPr lang="en-US" sz="2400">
                          <a:effectLst/>
                        </a:rPr>
                        <a:t>3</a:t>
                      </a:r>
                      <a:endParaRPr lang="en-US" sz="2400">
                        <a:effectLst/>
                        <a:latin typeface="Aptos Narrow" panose="020B0004020202020204" pitchFamily="34" charset="0"/>
                      </a:endParaRPr>
                    </a:p>
                  </a:txBody>
                  <a:tcPr marL="20405" marR="20405" marT="20405" marB="97942" anchor="b"/>
                </a:tc>
                <a:tc>
                  <a:txBody>
                    <a:bodyPr/>
                    <a:lstStyle/>
                    <a:p>
                      <a:pPr fontAlgn="b">
                        <a:buNone/>
                      </a:pPr>
                      <a:r>
                        <a:rPr lang="en-US" sz="2400">
                          <a:effectLst/>
                        </a:rPr>
                        <a:t>Jun 20</a:t>
                      </a:r>
                      <a:endParaRPr lang="en-US" sz="2400">
                        <a:effectLst/>
                        <a:latin typeface="Aptos Narrow" panose="020B0004020202020204" pitchFamily="34" charset="0"/>
                      </a:endParaRPr>
                    </a:p>
                  </a:txBody>
                  <a:tcPr marL="367284" marR="20405" marT="20405" marB="97942" anchor="b"/>
                </a:tc>
                <a:extLst>
                  <a:ext uri="{0D108BD9-81ED-4DB2-BD59-A6C34878D82A}">
                    <a16:rowId xmlns:a16="http://schemas.microsoft.com/office/drawing/2014/main" val="1646427453"/>
                  </a:ext>
                </a:extLst>
              </a:tr>
              <a:tr h="555824">
                <a:tc>
                  <a:txBody>
                    <a:bodyPr/>
                    <a:lstStyle/>
                    <a:p>
                      <a:pPr fontAlgn="b">
                        <a:buNone/>
                      </a:pPr>
                      <a:r>
                        <a:rPr lang="en-US" sz="2400">
                          <a:effectLst/>
                        </a:rPr>
                        <a:t>Jun 1 - Aug 31</a:t>
                      </a:r>
                      <a:endParaRPr lang="en-US" sz="2400">
                        <a:effectLst/>
                        <a:latin typeface="Aptos Narrow" panose="020B0004020202020204" pitchFamily="34" charset="0"/>
                      </a:endParaRPr>
                    </a:p>
                  </a:txBody>
                  <a:tcPr marL="20405" marR="20405" marT="20405" marB="97942" anchor="b"/>
                </a:tc>
                <a:tc>
                  <a:txBody>
                    <a:bodyPr/>
                    <a:lstStyle/>
                    <a:p>
                      <a:pPr algn="ctr" fontAlgn="b">
                        <a:buNone/>
                      </a:pPr>
                      <a:r>
                        <a:rPr lang="en-US" sz="2400">
                          <a:effectLst/>
                        </a:rPr>
                        <a:t>4</a:t>
                      </a:r>
                      <a:endParaRPr lang="en-US" sz="2400">
                        <a:effectLst/>
                        <a:latin typeface="Aptos Narrow" panose="020B0004020202020204" pitchFamily="34" charset="0"/>
                      </a:endParaRPr>
                    </a:p>
                  </a:txBody>
                  <a:tcPr marL="20405" marR="20405" marT="20405" marB="97942" anchor="b"/>
                </a:tc>
                <a:tc>
                  <a:txBody>
                    <a:bodyPr/>
                    <a:lstStyle/>
                    <a:p>
                      <a:pPr fontAlgn="b">
                        <a:buNone/>
                      </a:pPr>
                      <a:r>
                        <a:rPr lang="en-US" sz="2400">
                          <a:effectLst/>
                        </a:rPr>
                        <a:t>Sep 20</a:t>
                      </a:r>
                      <a:endParaRPr lang="en-US" sz="2400">
                        <a:effectLst/>
                        <a:latin typeface="Aptos Narrow" panose="020B0004020202020204" pitchFamily="34" charset="0"/>
                      </a:endParaRPr>
                    </a:p>
                  </a:txBody>
                  <a:tcPr marL="367284" marR="20405" marT="20405" marB="97942" anchor="b"/>
                </a:tc>
                <a:extLst>
                  <a:ext uri="{0D108BD9-81ED-4DB2-BD59-A6C34878D82A}">
                    <a16:rowId xmlns:a16="http://schemas.microsoft.com/office/drawing/2014/main" val="3516989173"/>
                  </a:ext>
                </a:extLst>
              </a:tr>
            </a:tbl>
          </a:graphicData>
        </a:graphic>
      </p:graphicFrame>
    </p:spTree>
    <p:extLst>
      <p:ext uri="{BB962C8B-B14F-4D97-AF65-F5344CB8AC3E}">
        <p14:creationId xmlns:p14="http://schemas.microsoft.com/office/powerpoint/2010/main" val="296181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puzzle pieces on a yellow surface&#10;&#10;AI-generated content may be incorrect.">
            <a:extLst>
              <a:ext uri="{FF2B5EF4-FFF2-40B4-BE49-F238E27FC236}">
                <a16:creationId xmlns:a16="http://schemas.microsoft.com/office/drawing/2014/main" id="{B50E1CB6-C791-55F6-B8E1-16E3D0D908E7}"/>
              </a:ext>
            </a:extLst>
          </p:cNvPr>
          <p:cNvPicPr>
            <a:picLocks noChangeAspect="1"/>
          </p:cNvPicPr>
          <p:nvPr/>
        </p:nvPicPr>
        <p:blipFill>
          <a:blip r:embed="rId2">
            <a:alphaModFix amt="50000"/>
          </a:blip>
          <a:srcRect t="15094"/>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3AA1B66A-EC9F-21F1-EA77-BBCE82B3F98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Breaking Down the Reporting Requirements</a:t>
            </a:r>
          </a:p>
        </p:txBody>
      </p:sp>
    </p:spTree>
    <p:extLst>
      <p:ext uri="{BB962C8B-B14F-4D97-AF65-F5344CB8AC3E}">
        <p14:creationId xmlns:p14="http://schemas.microsoft.com/office/powerpoint/2010/main" val="73492328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947A59260CA149A5335E97EC81B4DE" ma:contentTypeVersion="5" ma:contentTypeDescription="Create a new document." ma:contentTypeScope="" ma:versionID="7d5ffedd847e628b0fcb05bd4de1a945">
  <xsd:schema xmlns:xsd="http://www.w3.org/2001/XMLSchema" xmlns:xs="http://www.w3.org/2001/XMLSchema" xmlns:p="http://schemas.microsoft.com/office/2006/metadata/properties" xmlns:ns2="a2c2279d-9ac4-4414-a654-e14725ffb484" xmlns:ns3="f4a6c683-5cc4-4d2c-8bfa-652a86d7e5a4" xmlns:ns4="553dad9a-610a-451a-8659-a97f6089e7b4" xmlns:ns5="e19c64d2-5bfe-4675-8f5a-7cd664c23fca" targetNamespace="http://schemas.microsoft.com/office/2006/metadata/properties" ma:root="true" ma:fieldsID="a5a3db737884ce2ea255b712e395ce7b" ns2:_="" ns3:_="" ns4:_="" ns5:_="">
    <xsd:import namespace="a2c2279d-9ac4-4414-a654-e14725ffb484"/>
    <xsd:import namespace="f4a6c683-5cc4-4d2c-8bfa-652a86d7e5a4"/>
    <xsd:import namespace="553dad9a-610a-451a-8659-a97f6089e7b4"/>
    <xsd:import namespace="e19c64d2-5bfe-4675-8f5a-7cd664c23f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MediaServiceObjectDetectorVersions" minOccurs="0"/>
                <xsd:element ref="ns3:MediaServiceSearchProperties" minOccurs="0"/>
                <xsd:element ref="ns4: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2279d-9ac4-4414-a654-e14725ffb4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a6c683-5cc4-4d2c-8bfa-652a86d7e5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3dad9a-610a-451a-8659-a97f6089e7b4" elementFormDefault="qualified">
    <xsd:import namespace="http://schemas.microsoft.com/office/2006/documentManagement/types"/>
    <xsd:import namespace="http://schemas.microsoft.com/office/infopath/2007/PartnerControls"/>
    <xsd:element name="MediaServiceBillingMetadata" ma:index="21" nillable="true" ma:displayName="MediaServiceBillingMetadata" ma:hidden="true" ma:internalName="MediaServiceBillingMetadata"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cae85ee-045a-4321-bce0-18bfe832278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9c64d2-5bfe-4675-8f5a-7cd664c23fc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340e0a2-7595-402e-b22e-abe4bbd07e09}" ma:internalName="TaxCatchAll" ma:showField="CatchAllData" ma:web="e19c64d2-5bfe-4675-8f5a-7cd664c23f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9c64d2-5bfe-4675-8f5a-7cd664c23fca" xsi:nil="true"/>
    <lcf76f155ced4ddcb4097134ff3c332f xmlns="553dad9a-610a-451a-8659-a97f6089e7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3ED4D0-9FA9-4D2B-8426-58086EF586DE}">
  <ds:schemaRefs>
    <ds:schemaRef ds:uri="553dad9a-610a-451a-8659-a97f6089e7b4"/>
    <ds:schemaRef ds:uri="a2c2279d-9ac4-4414-a654-e14725ffb484"/>
    <ds:schemaRef ds:uri="e19c64d2-5bfe-4675-8f5a-7cd664c23fca"/>
    <ds:schemaRef ds:uri="f4a6c683-5cc4-4d2c-8bfa-652a86d7e5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7BA730-FDC9-42B3-853F-9CD8CF5A8904}">
  <ds:schemaRefs>
    <ds:schemaRef ds:uri="http://schemas.microsoft.com/sharepoint/v3/contenttype/forms"/>
  </ds:schemaRefs>
</ds:datastoreItem>
</file>

<file path=customXml/itemProps3.xml><?xml version="1.0" encoding="utf-8"?>
<ds:datastoreItem xmlns:ds="http://schemas.openxmlformats.org/officeDocument/2006/customXml" ds:itemID="{2EF2BA77-95C3-4ADB-8FF8-A44960D2C536}">
  <ds:schemaRefs>
    <ds:schemaRef ds:uri="http://schemas.microsoft.com/office/2006/documentManagement/types"/>
    <ds:schemaRef ds:uri="http://purl.org/dc/terms/"/>
    <ds:schemaRef ds:uri="553dad9a-610a-451a-8659-a97f6089e7b4"/>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elements/1.1/"/>
    <ds:schemaRef ds:uri="f4a6c683-5cc4-4d2c-8bfa-652a86d7e5a4"/>
    <ds:schemaRef ds:uri="e19c64d2-5bfe-4675-8f5a-7cd664c23fca"/>
    <ds:schemaRef ds:uri="a2c2279d-9ac4-4414-a654-e14725ffb48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240</TotalTime>
  <Words>1050</Words>
  <Application>Microsoft Office PowerPoint</Application>
  <PresentationFormat>Widescreen</PresentationFormat>
  <Paragraphs>135</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Aptos Narrow</vt:lpstr>
      <vt:lpstr>Arial</vt:lpstr>
      <vt:lpstr>Arial,Sans-Serif</vt:lpstr>
      <vt:lpstr>Calibri</vt:lpstr>
      <vt:lpstr>Office Theme</vt:lpstr>
      <vt:lpstr>Motions for Summary Judgment</vt:lpstr>
      <vt:lpstr>In This Webinar:</vt:lpstr>
      <vt:lpstr>Background &amp; Stakeholders</vt:lpstr>
      <vt:lpstr>PowerPoint Presentation</vt:lpstr>
      <vt:lpstr>PowerPoint Presentation</vt:lpstr>
      <vt:lpstr>Requirements</vt:lpstr>
      <vt:lpstr>Reporting Requirements</vt:lpstr>
      <vt:lpstr>Reporting Timeframe</vt:lpstr>
      <vt:lpstr>Breaking Down the Reporting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Additional Information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Cathy Horvath</dc:creator>
  <cp:lastModifiedBy>Cathy Horvath</cp:lastModifiedBy>
  <cp:revision>10</cp:revision>
  <dcterms:created xsi:type="dcterms:W3CDTF">2026-04-06T18:05:40Z</dcterms:created>
  <dcterms:modified xsi:type="dcterms:W3CDTF">2026-04-15T20:54:48Z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2026-04-06T18:46:22Z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af8c2e54-e86d-4d88-835e-891b649d5bcb</vt:lpwstr>
  </property>
  <property fmtid="{D5CDD505-2E9C-101B-9397-08002B2CF9AE}" pid="7" name="MSIP_Label_defa4170-0d19-0005-0004-bc88714345d2_ActionId">
    <vt:lpwstr>d518dbaa-d4e5-47b2-9303-a7bd185e27ef</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0x010100FA947A59260CA149A5335E97EC81B4DE</vt:lpwstr>
  </property>
  <property fmtid="{D5CDD505-2E9C-101B-9397-08002B2CF9AE}" pid="11" name="MediaServiceImageTags">
    <vt:lpwstr/>
  </property>
</Properties>
</file>